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00"/>
  </p:notesMasterIdLst>
  <p:sldIdLst>
    <p:sldId id="260" r:id="rId4"/>
    <p:sldId id="259" r:id="rId5"/>
    <p:sldId id="256" r:id="rId6"/>
    <p:sldId id="266" r:id="rId7"/>
    <p:sldId id="306" r:id="rId8"/>
    <p:sldId id="310" r:id="rId9"/>
    <p:sldId id="267" r:id="rId10"/>
    <p:sldId id="307" r:id="rId11"/>
    <p:sldId id="311" r:id="rId12"/>
    <p:sldId id="268" r:id="rId13"/>
    <p:sldId id="308" r:id="rId14"/>
    <p:sldId id="312" r:id="rId15"/>
    <p:sldId id="269" r:id="rId16"/>
    <p:sldId id="309" r:id="rId17"/>
    <p:sldId id="313" r:id="rId18"/>
    <p:sldId id="278" r:id="rId19"/>
    <p:sldId id="274" r:id="rId20"/>
    <p:sldId id="281" r:id="rId21"/>
    <p:sldId id="283" r:id="rId22"/>
    <p:sldId id="354" r:id="rId23"/>
    <p:sldId id="355" r:id="rId24"/>
    <p:sldId id="282" r:id="rId25"/>
    <p:sldId id="285" r:id="rId26"/>
    <p:sldId id="356" r:id="rId27"/>
    <p:sldId id="357" r:id="rId28"/>
    <p:sldId id="280" r:id="rId29"/>
    <p:sldId id="358" r:id="rId30"/>
    <p:sldId id="287" r:id="rId31"/>
    <p:sldId id="286" r:id="rId32"/>
    <p:sldId id="288" r:id="rId33"/>
    <p:sldId id="316" r:id="rId34"/>
    <p:sldId id="293" r:id="rId35"/>
    <p:sldId id="317" r:id="rId36"/>
    <p:sldId id="291" r:id="rId37"/>
    <p:sldId id="299" r:id="rId38"/>
    <p:sldId id="302" r:id="rId39"/>
    <p:sldId id="301" r:id="rId40"/>
    <p:sldId id="328" r:id="rId41"/>
    <p:sldId id="359" r:id="rId42"/>
    <p:sldId id="329" r:id="rId43"/>
    <p:sldId id="360" r:id="rId44"/>
    <p:sldId id="319" r:id="rId45"/>
    <p:sldId id="318" r:id="rId46"/>
    <p:sldId id="387" r:id="rId47"/>
    <p:sldId id="361" r:id="rId48"/>
    <p:sldId id="388" r:id="rId49"/>
    <p:sldId id="362" r:id="rId50"/>
    <p:sldId id="389" r:id="rId51"/>
    <p:sldId id="363" r:id="rId52"/>
    <p:sldId id="390" r:id="rId53"/>
    <p:sldId id="364" r:id="rId54"/>
    <p:sldId id="394" r:id="rId55"/>
    <p:sldId id="401" r:id="rId56"/>
    <p:sldId id="402" r:id="rId57"/>
    <p:sldId id="397" r:id="rId58"/>
    <p:sldId id="403" r:id="rId59"/>
    <p:sldId id="404" r:id="rId60"/>
    <p:sldId id="331" r:id="rId61"/>
    <p:sldId id="330" r:id="rId62"/>
    <p:sldId id="340" r:id="rId63"/>
    <p:sldId id="365" r:id="rId64"/>
    <p:sldId id="334" r:id="rId65"/>
    <p:sldId id="366" r:id="rId66"/>
    <p:sldId id="336" r:id="rId67"/>
    <p:sldId id="367" r:id="rId68"/>
    <p:sldId id="337" r:id="rId69"/>
    <p:sldId id="368" r:id="rId70"/>
    <p:sldId id="335" r:id="rId71"/>
    <p:sldId id="369" r:id="rId72"/>
    <p:sldId id="333" r:id="rId73"/>
    <p:sldId id="370" r:id="rId74"/>
    <p:sldId id="338" r:id="rId75"/>
    <p:sldId id="371" r:id="rId76"/>
    <p:sldId id="339" r:id="rId77"/>
    <p:sldId id="372" r:id="rId78"/>
    <p:sldId id="303" r:id="rId79"/>
    <p:sldId id="300" r:id="rId80"/>
    <p:sldId id="341" r:id="rId81"/>
    <p:sldId id="342" r:id="rId82"/>
    <p:sldId id="343" r:id="rId83"/>
    <p:sldId id="344" r:id="rId84"/>
    <p:sldId id="345" r:id="rId85"/>
    <p:sldId id="346" r:id="rId86"/>
    <p:sldId id="347" r:id="rId87"/>
    <p:sldId id="349" r:id="rId88"/>
    <p:sldId id="384" r:id="rId89"/>
    <p:sldId id="382" r:id="rId90"/>
    <p:sldId id="383" r:id="rId91"/>
    <p:sldId id="375" r:id="rId92"/>
    <p:sldId id="386" r:id="rId93"/>
    <p:sldId id="377" r:id="rId94"/>
    <p:sldId id="378" r:id="rId95"/>
    <p:sldId id="379" r:id="rId96"/>
    <p:sldId id="380" r:id="rId97"/>
    <p:sldId id="381" r:id="rId98"/>
    <p:sldId id="393" r:id="rId9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562F416-4445-43B4-8D0B-E9640C10E55A}">
          <p14:sldIdLst>
            <p14:sldId id="260"/>
          </p14:sldIdLst>
        </p14:section>
        <p14:section name="Stretch" id="{A5DF7FD7-3FBF-478E-9AA3-6B93F668272D}">
          <p14:sldIdLst>
            <p14:sldId id="259"/>
            <p14:sldId id="256"/>
            <p14:sldId id="266"/>
            <p14:sldId id="306"/>
            <p14:sldId id="310"/>
            <p14:sldId id="267"/>
            <p14:sldId id="307"/>
            <p14:sldId id="311"/>
            <p14:sldId id="268"/>
            <p14:sldId id="308"/>
            <p14:sldId id="312"/>
            <p14:sldId id="269"/>
            <p14:sldId id="309"/>
            <p14:sldId id="313"/>
          </p14:sldIdLst>
        </p14:section>
        <p14:section name="Equalize" id="{C8F05CB9-5EDC-48CA-A5DA-2BF35EBEA424}">
          <p14:sldIdLst>
            <p14:sldId id="278"/>
            <p14:sldId id="274"/>
            <p14:sldId id="281"/>
            <p14:sldId id="283"/>
            <p14:sldId id="354"/>
            <p14:sldId id="355"/>
            <p14:sldId id="282"/>
            <p14:sldId id="285"/>
            <p14:sldId id="356"/>
            <p14:sldId id="357"/>
            <p14:sldId id="280"/>
            <p14:sldId id="358"/>
          </p14:sldIdLst>
        </p14:section>
        <p14:section name="FitToSlide" id="{81132537-DD58-4566-9524-4A160DECB765}">
          <p14:sldIdLst>
            <p14:sldId id="287"/>
            <p14:sldId id="286"/>
            <p14:sldId id="288"/>
            <p14:sldId id="316"/>
            <p14:sldId id="293"/>
            <p14:sldId id="317"/>
            <p14:sldId id="291"/>
            <p14:sldId id="299"/>
          </p14:sldIdLst>
        </p14:section>
        <p14:section name="Match" id="{9849324A-083F-40A2-863F-FF88CF73311C}">
          <p14:sldIdLst>
            <p14:sldId id="302"/>
            <p14:sldId id="301"/>
            <p14:sldId id="328"/>
            <p14:sldId id="359"/>
            <p14:sldId id="329"/>
            <p14:sldId id="360"/>
          </p14:sldIdLst>
        </p14:section>
        <p14:section name="AdjustProportionally" id="{B44D6725-A1E1-4BCE-8CC6-AAAED383493E}">
          <p14:sldIdLst>
            <p14:sldId id="319"/>
            <p14:sldId id="318"/>
            <p14:sldId id="387"/>
            <p14:sldId id="361"/>
            <p14:sldId id="388"/>
            <p14:sldId id="362"/>
            <p14:sldId id="389"/>
            <p14:sldId id="363"/>
            <p14:sldId id="390"/>
            <p14:sldId id="364"/>
            <p14:sldId id="394"/>
            <p14:sldId id="401"/>
            <p14:sldId id="402"/>
            <p14:sldId id="397"/>
            <p14:sldId id="403"/>
            <p14:sldId id="404"/>
          </p14:sldIdLst>
        </p14:section>
        <p14:section name="SlightAdjust" id="{2D851179-AE01-4DC5-BC72-D940A3AB58AA}">
          <p14:sldIdLst>
            <p14:sldId id="331"/>
            <p14:sldId id="330"/>
            <p14:sldId id="340"/>
            <p14:sldId id="365"/>
            <p14:sldId id="334"/>
            <p14:sldId id="366"/>
            <p14:sldId id="336"/>
            <p14:sldId id="367"/>
            <p14:sldId id="337"/>
            <p14:sldId id="368"/>
            <p14:sldId id="335"/>
            <p14:sldId id="369"/>
            <p14:sldId id="333"/>
            <p14:sldId id="370"/>
            <p14:sldId id="338"/>
            <p14:sldId id="371"/>
            <p14:sldId id="339"/>
            <p14:sldId id="372"/>
          </p14:sldIdLst>
        </p14:section>
        <p14:section name="MainSettings" id="{EB502814-4638-49E2-9B64-74AA22AF155D}">
          <p14:sldIdLst>
            <p14:sldId id="303"/>
            <p14:sldId id="300"/>
            <p14:sldId id="341"/>
            <p14:sldId id="342"/>
            <p14:sldId id="343"/>
            <p14:sldId id="344"/>
            <p14:sldId id="345"/>
            <p14:sldId id="346"/>
            <p14:sldId id="347"/>
            <p14:sldId id="349"/>
            <p14:sldId id="384"/>
            <p14:sldId id="382"/>
            <p14:sldId id="383"/>
            <p14:sldId id="375"/>
            <p14:sldId id="386"/>
            <p14:sldId id="377"/>
            <p14:sldId id="378"/>
            <p14:sldId id="379"/>
            <p14:sldId id="380"/>
            <p14:sldId id="381"/>
            <p14:sldId id="39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26" autoAdjust="0"/>
    <p:restoredTop sz="91398" autoAdjust="0"/>
  </p:normalViewPr>
  <p:slideViewPr>
    <p:cSldViewPr snapToGrid="0">
      <p:cViewPr varScale="1">
        <p:scale>
          <a:sx n="84" d="100"/>
          <a:sy n="84" d="100"/>
        </p:scale>
        <p:origin x="43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84" Type="http://schemas.openxmlformats.org/officeDocument/2006/relationships/slide" Target="slides/slide81.xml"/><Relationship Id="rId89" Type="http://schemas.openxmlformats.org/officeDocument/2006/relationships/slide" Target="slides/slide86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92" Type="http://schemas.openxmlformats.org/officeDocument/2006/relationships/slide" Target="slides/slide8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slide" Target="slides/slide63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87" Type="http://schemas.openxmlformats.org/officeDocument/2006/relationships/slide" Target="slides/slide84.xml"/><Relationship Id="rId102" Type="http://schemas.openxmlformats.org/officeDocument/2006/relationships/viewProps" Target="viewProps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90" Type="http://schemas.openxmlformats.org/officeDocument/2006/relationships/slide" Target="slides/slide87.xml"/><Relationship Id="rId95" Type="http://schemas.openxmlformats.org/officeDocument/2006/relationships/slide" Target="slides/slide92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77" Type="http://schemas.openxmlformats.org/officeDocument/2006/relationships/slide" Target="slides/slide74.xml"/><Relationship Id="rId100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80" Type="http://schemas.openxmlformats.org/officeDocument/2006/relationships/slide" Target="slides/slide77.xml"/><Relationship Id="rId85" Type="http://schemas.openxmlformats.org/officeDocument/2006/relationships/slide" Target="slides/slide82.xml"/><Relationship Id="rId93" Type="http://schemas.openxmlformats.org/officeDocument/2006/relationships/slide" Target="slides/slide90.xml"/><Relationship Id="rId98" Type="http://schemas.openxmlformats.org/officeDocument/2006/relationships/slide" Target="slides/slide9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103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83" Type="http://schemas.openxmlformats.org/officeDocument/2006/relationships/slide" Target="slides/slide80.xml"/><Relationship Id="rId88" Type="http://schemas.openxmlformats.org/officeDocument/2006/relationships/slide" Target="slides/slide85.xml"/><Relationship Id="rId91" Type="http://schemas.openxmlformats.org/officeDocument/2006/relationships/slide" Target="slides/slide88.xml"/><Relationship Id="rId96" Type="http://schemas.openxmlformats.org/officeDocument/2006/relationships/slide" Target="slides/slide9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slide" Target="slides/slide78.xml"/><Relationship Id="rId86" Type="http://schemas.openxmlformats.org/officeDocument/2006/relationships/slide" Target="slides/slide83.xml"/><Relationship Id="rId94" Type="http://schemas.openxmlformats.org/officeDocument/2006/relationships/slide" Target="slides/slide91.xml"/><Relationship Id="rId99" Type="http://schemas.openxmlformats.org/officeDocument/2006/relationships/slide" Target="slides/slide96.xml"/><Relationship Id="rId10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97" Type="http://schemas.openxmlformats.org/officeDocument/2006/relationships/slide" Target="slides/slide94.xml"/><Relationship Id="rId10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m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BA524D-DCFF-4255-B868-8E5C9ADD8329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A2469C-8425-48D5-BEDD-A342EFA681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928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Normal case (Freeform version)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431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Stretch Top Outer</a:t>
            </a:r>
            <a:r>
              <a:rPr lang="en-US" baseline="0" dirty="0" smtClean="0"/>
              <a:t> Most Shape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413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Stretch Bottom</a:t>
            </a:r>
            <a:r>
              <a:rPr lang="en-US" baseline="0" dirty="0" smtClean="0"/>
              <a:t> Without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5538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Stretch Bottom</a:t>
            </a:r>
            <a:r>
              <a:rPr lang="en-US" baseline="0" dirty="0" smtClean="0"/>
              <a:t> Without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318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Stretch Bottom Outer</a:t>
            </a:r>
            <a:r>
              <a:rPr lang="en-US" baseline="0" smtClean="0"/>
              <a:t> </a:t>
            </a:r>
            <a:r>
              <a:rPr lang="en-US" baseline="0" dirty="0" smtClean="0"/>
              <a:t>Most Shape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625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Original 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87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 Visual Width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8105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 Visual Width</a:t>
            </a:r>
            <a:r>
              <a:rPr lang="en-US" baseline="0" dirty="0" smtClean="0"/>
              <a:t>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9527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</a:t>
            </a:r>
            <a:r>
              <a:rPr lang="en-US" baseline="0" dirty="0" smtClean="0"/>
              <a:t> Actual</a:t>
            </a:r>
            <a:r>
              <a:rPr lang="en-US" dirty="0" smtClean="0"/>
              <a:t> Width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414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</a:t>
            </a:r>
            <a:r>
              <a:rPr lang="en-US" baseline="0" dirty="0" smtClean="0"/>
              <a:t> Actual</a:t>
            </a:r>
            <a:r>
              <a:rPr lang="en-US" dirty="0" smtClean="0"/>
              <a:t> Width with Aspect</a:t>
            </a:r>
            <a:r>
              <a:rPr lang="en-US" baseline="0" dirty="0" smtClean="0"/>
              <a:t>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4869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 Visual Height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45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Stretch Left Withou</a:t>
            </a:r>
            <a:r>
              <a:rPr lang="en-US" baseline="0" dirty="0" smtClean="0"/>
              <a:t>t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869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 Visual Height</a:t>
            </a:r>
            <a:r>
              <a:rPr lang="en-US" baseline="0" dirty="0" smtClean="0"/>
              <a:t>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045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 Actual</a:t>
            </a:r>
            <a:r>
              <a:rPr lang="en-US" baseline="0" dirty="0" smtClean="0"/>
              <a:t> </a:t>
            </a:r>
            <a:r>
              <a:rPr lang="en-US" dirty="0" smtClean="0"/>
              <a:t>Height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2402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 Actual</a:t>
            </a:r>
            <a:r>
              <a:rPr lang="en-US" baseline="0" dirty="0" smtClean="0"/>
              <a:t> </a:t>
            </a:r>
            <a:r>
              <a:rPr lang="en-US" dirty="0" smtClean="0"/>
              <a:t>Height with Aspect Ratio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7937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 Visual Width</a:t>
            </a:r>
            <a:r>
              <a:rPr lang="en-US" baseline="0" dirty="0" smtClean="0"/>
              <a:t> and Height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11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 Actual</a:t>
            </a:r>
            <a:r>
              <a:rPr lang="en-US" baseline="0" dirty="0" smtClean="0"/>
              <a:t> </a:t>
            </a:r>
            <a:r>
              <a:rPr lang="en-US" dirty="0" smtClean="0"/>
              <a:t>Width and Height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0546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Original 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6574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Fit to</a:t>
            </a:r>
            <a:r>
              <a:rPr lang="en-US" baseline="0" dirty="0" smtClean="0"/>
              <a:t> Slide Width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3631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Fit to</a:t>
            </a:r>
            <a:r>
              <a:rPr lang="en-US" baseline="0" dirty="0" smtClean="0"/>
              <a:t> Slide Width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4160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Fit to Slide Height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761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Fit to Slide Height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55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Stretch Left With</a:t>
            </a:r>
            <a:r>
              <a:rPr lang="en-US" baseline="0" dirty="0" smtClean="0"/>
              <a:t>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93580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Fit to Fill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9319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Fit to Fill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8095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Original 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5297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Visual Height</a:t>
            </a:r>
            <a:r>
              <a:rPr lang="en-US" baseline="0" dirty="0" smtClean="0"/>
              <a:t> to Match Visual Width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262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 Height</a:t>
            </a:r>
            <a:r>
              <a:rPr lang="en-US" baseline="0" dirty="0" smtClean="0"/>
              <a:t> to Match </a:t>
            </a:r>
            <a:r>
              <a:rPr lang="en-US" dirty="0" smtClean="0"/>
              <a:t>Actual</a:t>
            </a:r>
            <a:r>
              <a:rPr lang="en-US" baseline="0" dirty="0" smtClean="0"/>
              <a:t> Width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3398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Visual Width</a:t>
            </a:r>
            <a:r>
              <a:rPr lang="en-US" baseline="0" dirty="0" smtClean="0"/>
              <a:t> to Match Visual  Height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1180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 Height</a:t>
            </a:r>
            <a:r>
              <a:rPr lang="en-US" baseline="0" dirty="0" smtClean="0"/>
              <a:t> to Match </a:t>
            </a:r>
            <a:r>
              <a:rPr lang="en-US" dirty="0" smtClean="0"/>
              <a:t>Actual </a:t>
            </a:r>
            <a:r>
              <a:rPr lang="en-US" baseline="0" dirty="0" smtClean="0"/>
              <a:t>Width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9284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Original 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22155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(Visual) Adjust</a:t>
            </a:r>
            <a:r>
              <a:rPr lang="en-US" baseline="0" dirty="0" smtClean="0"/>
              <a:t> Width Proportionally with Reference Width </a:t>
            </a:r>
          </a:p>
          <a:p>
            <a:r>
              <a:rPr lang="en-US" baseline="0" dirty="0" smtClean="0"/>
              <a:t>(1, 2, 3)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9311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(Actual) Adjust</a:t>
            </a:r>
            <a:r>
              <a:rPr lang="en-US" baseline="0" dirty="0" smtClean="0"/>
              <a:t> Width Proportionally with Reference Width </a:t>
            </a:r>
          </a:p>
          <a:p>
            <a:r>
              <a:rPr lang="en-US" baseline="0" dirty="0" smtClean="0"/>
              <a:t>(1, 2, 3)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36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Stretch Left Outer</a:t>
            </a:r>
            <a:r>
              <a:rPr lang="en-US" baseline="0" dirty="0" smtClean="0"/>
              <a:t> Most Shape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69841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(Visual) Adjust</a:t>
            </a:r>
            <a:r>
              <a:rPr lang="en-US" baseline="0" dirty="0" smtClean="0"/>
              <a:t> Width Proportionally with Reference Width with Aspect Ratio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(1, 2, 3)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6547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(Actual) Adjust</a:t>
            </a:r>
            <a:r>
              <a:rPr lang="en-US" baseline="0" dirty="0" smtClean="0"/>
              <a:t> Width Proportionally with Reference Width with Aspect Ratio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(1, 2, 3)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0262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(Visual) Adjust</a:t>
            </a:r>
            <a:r>
              <a:rPr lang="en-US" baseline="0" dirty="0" smtClean="0"/>
              <a:t> Height Proportionally with Reference Height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(1, 2, 3)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49224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(Actual) Adjust</a:t>
            </a:r>
            <a:r>
              <a:rPr lang="en-US" baseline="0" dirty="0" smtClean="0"/>
              <a:t> Height Proportionally with Reference Height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(1, 2, 3)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3727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(Visual) Adjust</a:t>
            </a:r>
            <a:r>
              <a:rPr lang="en-US" baseline="0" dirty="0" smtClean="0"/>
              <a:t> Height Proportionally with Reference Height with Aspect Ratio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(1, 2, 3)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5009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(Actual) Adjust</a:t>
            </a:r>
            <a:r>
              <a:rPr lang="en-US" baseline="0" dirty="0" smtClean="0"/>
              <a:t> Height Proportionally with Reference Height with Aspect Ratio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(1, 2, 3)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23229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Original Shapes for Area (AutoShape version)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16858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Adjust</a:t>
            </a:r>
            <a:r>
              <a:rPr lang="en-US" baseline="0" dirty="0" smtClean="0"/>
              <a:t> Area Proportionally with Reference Width and Height </a:t>
            </a:r>
            <a:r>
              <a:rPr lang="en-US" dirty="0" smtClean="0"/>
              <a:t>(AutoShape version)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(1, 2, 3)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0066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Adjust</a:t>
            </a:r>
            <a:r>
              <a:rPr lang="en-US" baseline="0" dirty="0" smtClean="0"/>
              <a:t> Area Proportionally with Reference Width and Height with Aspect Ratio </a:t>
            </a:r>
            <a:r>
              <a:rPr lang="en-US" dirty="0" smtClean="0"/>
              <a:t>(AutoShape version)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(1, 2, 3)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7792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Original Shapes for Area (Freeform version)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65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Stretch</a:t>
            </a:r>
            <a:r>
              <a:rPr lang="en-US" baseline="0" dirty="0" smtClean="0"/>
              <a:t> Right</a:t>
            </a:r>
            <a:r>
              <a:rPr lang="en-US" dirty="0" smtClean="0"/>
              <a:t> Without</a:t>
            </a:r>
            <a:r>
              <a:rPr lang="en-US" baseline="0" dirty="0" smtClean="0"/>
              <a:t>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0070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Adjust</a:t>
            </a:r>
            <a:r>
              <a:rPr lang="en-US" baseline="0" dirty="0" smtClean="0"/>
              <a:t> Area Proportionally with Reference Width and Height </a:t>
            </a:r>
            <a:r>
              <a:rPr lang="en-US" dirty="0" smtClean="0"/>
              <a:t>(Freeform version)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(1, 2, 3)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38131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Adjust</a:t>
            </a:r>
            <a:r>
              <a:rPr lang="en-US" baseline="0" dirty="0" smtClean="0"/>
              <a:t> Area Proportionally with Reference Width and Height with Aspect Ratio </a:t>
            </a:r>
            <a:r>
              <a:rPr lang="en-US" dirty="0" smtClean="0"/>
              <a:t>(Freeform version)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(1, 2, 3)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37047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Original 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06641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Increase Visual Width of x1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13180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Increase Actual Width of x1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08816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Increase Visual Width of x1 Factor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0357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Increase Actual Width of x1 Factor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70447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Decrease Visual Width of x1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79481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Decrease Actual Width of x1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98681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Decrease Visual Width of x1 Factor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967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Stretch</a:t>
            </a:r>
            <a:r>
              <a:rPr lang="en-US" baseline="0" dirty="0" smtClean="0"/>
              <a:t> Right</a:t>
            </a:r>
            <a:r>
              <a:rPr lang="en-US" dirty="0" smtClean="0"/>
              <a:t> With</a:t>
            </a:r>
            <a:r>
              <a:rPr lang="en-US" baseline="0" dirty="0" smtClean="0"/>
              <a:t>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87313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Decrease Actual Width of x1 Factor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78508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Increase Visual Height of x1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8931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Increase Actual Height of x1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6213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Increase Visual Height of x1 Factor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531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Increase Actual Height of x1 Factor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0754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Decrease Visual Height of x1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98989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Decrease Actual Height of x1 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7181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Decrease Visual Height of x1 Factor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91185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Slightly</a:t>
            </a:r>
            <a:r>
              <a:rPr lang="en-US" baseline="0" dirty="0" smtClean="0"/>
              <a:t> Decrease Actual Height of x1 Factor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6114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Original Shapes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870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Stretch Right Outer</a:t>
            </a:r>
            <a:r>
              <a:rPr lang="en-US" baseline="0" dirty="0" smtClean="0"/>
              <a:t> Most Shape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63785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Visual Anchor Point: Top Left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7117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Visual Anchor Point: Top Center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0513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Visual Anchor Point: Top Right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51708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Visual Anchor Point: Middle Left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61513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Visual Anchor Point: Center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980599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Visual Anchor Point: Middle Right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97187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Visual Anchor Point: Bottom Left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39041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Visual Anchor Point: Bottom Center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48927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Visual Anchor Point: Bottom Right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22570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Actual Anchor Point: Top Left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2216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Stretch</a:t>
            </a:r>
            <a:r>
              <a:rPr lang="en-US" baseline="0" dirty="0" smtClean="0"/>
              <a:t> Top</a:t>
            </a:r>
            <a:r>
              <a:rPr lang="en-US" dirty="0" smtClean="0"/>
              <a:t> Without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6025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Actual Anchor Point: Top Center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57419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Actual Anchor Point: Top Right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324082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Actual Anchor Point: Middle Left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895608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Actual Anchor Point: Center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6458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Actual Anchor Point: Middle Right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187608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Actual Anchor Point: Bottom Left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98336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Actual Anchor Point: Bottom Center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749816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Equalize to Actual Anchor Point: Bottom Right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39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Stretch</a:t>
            </a:r>
            <a:r>
              <a:rPr lang="en-US" baseline="0" dirty="0" smtClean="0"/>
              <a:t> Top</a:t>
            </a:r>
            <a:r>
              <a:rPr lang="en-US" dirty="0" smtClean="0"/>
              <a:t> With Aspect 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2469C-8425-48D5-BEDD-A342EFA681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550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694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964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5589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8333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5688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02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114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622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9407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609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47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8379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835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225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6329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873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9179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1762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445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51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245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21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910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87672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571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9727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82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996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18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963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767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13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73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0ADC8-1A58-4C18-893D-23CBEF25DC6B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1ECC5-0FF0-45BE-B2D2-F1681A155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146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6764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124201"/>
            <a:ext cx="10972800" cy="3001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89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2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C775-C286-4358-8C92-D7E584E969B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614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err="1">
                <a:solidFill>
                  <a:schemeClr val="accent6">
                    <a:lumMod val="75000"/>
                  </a:schemeClr>
                </a:solidFill>
              </a:rPr>
              <a:t>PowerPointLabs</a:t>
            </a:r>
            <a:r>
              <a:rPr lang="en-US" sz="5400" b="1" dirty="0">
                <a:solidFill>
                  <a:schemeClr val="accent6">
                    <a:lumMod val="75000"/>
                  </a:schemeClr>
                </a:solidFill>
              </a:rPr>
              <a:t> Test Cases</a:t>
            </a:r>
            <a:endParaRPr lang="en-SG" sz="5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General instructions:</a:t>
            </a:r>
          </a:p>
          <a:p>
            <a:pPr marL="285750" indent="-285750"/>
            <a:r>
              <a:rPr lang="en-US" b="1" dirty="0" smtClean="0">
                <a:solidFill>
                  <a:srgbClr val="0070C0"/>
                </a:solidFill>
              </a:rPr>
              <a:t>DO </a:t>
            </a:r>
            <a:r>
              <a:rPr lang="en-US" b="1" dirty="0">
                <a:solidFill>
                  <a:srgbClr val="0070C0"/>
                </a:solidFill>
              </a:rPr>
              <a:t>NOT SAVE </a:t>
            </a:r>
            <a:r>
              <a:rPr lang="en-US" dirty="0" smtClean="0">
                <a:solidFill>
                  <a:srgbClr val="0070C0"/>
                </a:solidFill>
              </a:rPr>
              <a:t>these slides after testing. Keep this file in its original form.</a:t>
            </a:r>
            <a:endParaRPr lang="en-US" dirty="0">
              <a:solidFill>
                <a:srgbClr val="0070C0"/>
              </a:solidFill>
            </a:endParaRPr>
          </a:p>
          <a:p>
            <a:pPr marL="285750" indent="-285750"/>
            <a:r>
              <a:rPr lang="en-US" dirty="0">
                <a:solidFill>
                  <a:srgbClr val="0070C0"/>
                </a:solidFill>
              </a:rPr>
              <a:t>If </a:t>
            </a:r>
            <a:r>
              <a:rPr lang="en-US" dirty="0" smtClean="0">
                <a:solidFill>
                  <a:srgbClr val="0070C0"/>
                </a:solidFill>
              </a:rPr>
              <a:t>your </a:t>
            </a:r>
            <a:r>
              <a:rPr lang="en-US" dirty="0">
                <a:solidFill>
                  <a:srgbClr val="0070C0"/>
                </a:solidFill>
              </a:rPr>
              <a:t>result </a:t>
            </a:r>
            <a:r>
              <a:rPr lang="en-US" dirty="0" smtClean="0">
                <a:solidFill>
                  <a:srgbClr val="0070C0"/>
                </a:solidFill>
              </a:rPr>
              <a:t>is different from the </a:t>
            </a:r>
            <a:r>
              <a:rPr lang="en-US" dirty="0">
                <a:solidFill>
                  <a:srgbClr val="0070C0"/>
                </a:solidFill>
              </a:rPr>
              <a:t>expected output, </a:t>
            </a:r>
            <a:r>
              <a:rPr lang="en-US" dirty="0" smtClean="0">
                <a:solidFill>
                  <a:srgbClr val="0070C0"/>
                </a:solidFill>
              </a:rPr>
              <a:t>please submit a bug report (attach slides/screenshots as necessary).</a:t>
            </a:r>
            <a:endParaRPr lang="en-SG" dirty="0">
              <a:solidFill>
                <a:srgbClr val="0070C0"/>
              </a:solidFill>
            </a:endParaRP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041356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/>
          </p:cNvSpPr>
          <p:nvPr/>
        </p:nvSpPr>
        <p:spPr>
          <a:xfrm>
            <a:off x="4465293" y="2343371"/>
            <a:ext cx="1313832" cy="1325588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/>
          </p:cNvSpPr>
          <p:nvPr/>
        </p:nvSpPr>
        <p:spPr>
          <a:xfrm>
            <a:off x="6078071" y="2343371"/>
            <a:ext cx="2164603" cy="25976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/>
          </p:cNvSpPr>
          <p:nvPr/>
        </p:nvSpPr>
        <p:spPr>
          <a:xfrm>
            <a:off x="4032996" y="2343371"/>
            <a:ext cx="2750858" cy="4020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/>
          </p:cNvSpPr>
          <p:nvPr/>
        </p:nvSpPr>
        <p:spPr>
          <a:xfrm>
            <a:off x="2602523" y="1264978"/>
            <a:ext cx="1247594" cy="10783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43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 noChangeAspect="1"/>
          </p:cNvSpPr>
          <p:nvPr/>
        </p:nvSpPr>
        <p:spPr>
          <a:xfrm>
            <a:off x="4465293" y="2343371"/>
            <a:ext cx="1313832" cy="1325588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 noChangeAspect="1"/>
          </p:cNvSpPr>
          <p:nvPr/>
        </p:nvSpPr>
        <p:spPr>
          <a:xfrm>
            <a:off x="6078071" y="2343371"/>
            <a:ext cx="6149323" cy="25976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 noChangeAspect="1"/>
          </p:cNvSpPr>
          <p:nvPr/>
        </p:nvSpPr>
        <p:spPr>
          <a:xfrm>
            <a:off x="4032996" y="2343371"/>
            <a:ext cx="12093900" cy="40200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 noChangeAspect="1"/>
          </p:cNvSpPr>
          <p:nvPr/>
        </p:nvSpPr>
        <p:spPr>
          <a:xfrm>
            <a:off x="2602523" y="1264978"/>
            <a:ext cx="1471344" cy="10783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5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/>
          </p:cNvSpPr>
          <p:nvPr/>
        </p:nvSpPr>
        <p:spPr>
          <a:xfrm>
            <a:off x="4465293" y="1264978"/>
            <a:ext cx="1313832" cy="2403981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/>
          </p:cNvSpPr>
          <p:nvPr/>
        </p:nvSpPr>
        <p:spPr>
          <a:xfrm>
            <a:off x="6078071" y="1264978"/>
            <a:ext cx="2164603" cy="36760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/>
          </p:cNvSpPr>
          <p:nvPr/>
        </p:nvSpPr>
        <p:spPr>
          <a:xfrm>
            <a:off x="4032996" y="1264978"/>
            <a:ext cx="2750858" cy="50984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/>
          </p:cNvSpPr>
          <p:nvPr/>
        </p:nvSpPr>
        <p:spPr>
          <a:xfrm>
            <a:off x="2602523" y="1264978"/>
            <a:ext cx="124759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45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/>
          </p:cNvSpPr>
          <p:nvPr/>
        </p:nvSpPr>
        <p:spPr>
          <a:xfrm>
            <a:off x="4465293" y="2343371"/>
            <a:ext cx="1313832" cy="1325588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/>
          </p:cNvSpPr>
          <p:nvPr/>
        </p:nvSpPr>
        <p:spPr>
          <a:xfrm>
            <a:off x="6078071" y="3668959"/>
            <a:ext cx="2164603" cy="1272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/>
          </p:cNvSpPr>
          <p:nvPr/>
        </p:nvSpPr>
        <p:spPr>
          <a:xfrm>
            <a:off x="4032996" y="3668959"/>
            <a:ext cx="2750858" cy="26944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/>
          </p:cNvSpPr>
          <p:nvPr/>
        </p:nvSpPr>
        <p:spPr>
          <a:xfrm>
            <a:off x="2602523" y="1264978"/>
            <a:ext cx="1247594" cy="24039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3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 noChangeAspect="1"/>
          </p:cNvSpPr>
          <p:nvPr/>
        </p:nvSpPr>
        <p:spPr>
          <a:xfrm>
            <a:off x="4465293" y="2343371"/>
            <a:ext cx="1313832" cy="1325588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 noChangeAspect="1"/>
          </p:cNvSpPr>
          <p:nvPr/>
        </p:nvSpPr>
        <p:spPr>
          <a:xfrm>
            <a:off x="6078071" y="3668959"/>
            <a:ext cx="3011340" cy="1272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 noChangeAspect="1"/>
          </p:cNvSpPr>
          <p:nvPr/>
        </p:nvSpPr>
        <p:spPr>
          <a:xfrm>
            <a:off x="4032996" y="3668959"/>
            <a:ext cx="8106034" cy="26944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 noChangeAspect="1"/>
          </p:cNvSpPr>
          <p:nvPr/>
        </p:nvSpPr>
        <p:spPr>
          <a:xfrm>
            <a:off x="2602523" y="1264978"/>
            <a:ext cx="3279957" cy="24039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45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/>
          </p:cNvSpPr>
          <p:nvPr/>
        </p:nvSpPr>
        <p:spPr>
          <a:xfrm>
            <a:off x="4465293" y="2343371"/>
            <a:ext cx="1313832" cy="4020077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/>
          </p:cNvSpPr>
          <p:nvPr/>
        </p:nvSpPr>
        <p:spPr>
          <a:xfrm>
            <a:off x="6078071" y="4026649"/>
            <a:ext cx="2164603" cy="23367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/>
          </p:cNvSpPr>
          <p:nvPr/>
        </p:nvSpPr>
        <p:spPr>
          <a:xfrm>
            <a:off x="4032996" y="5449048"/>
            <a:ext cx="275085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/>
          </p:cNvSpPr>
          <p:nvPr/>
        </p:nvSpPr>
        <p:spPr>
          <a:xfrm>
            <a:off x="2602523" y="1264978"/>
            <a:ext cx="1247594" cy="50984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8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Dimension:: All cases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466900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ference"/>
          <p:cNvSpPr/>
          <p:nvPr/>
        </p:nvSpPr>
        <p:spPr>
          <a:xfrm>
            <a:off x="1075764" y="860612"/>
            <a:ext cx="1944061" cy="12832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"/>
          <p:cNvSpPr/>
          <p:nvPr/>
        </p:nvSpPr>
        <p:spPr>
          <a:xfrm>
            <a:off x="6923313" y="549407"/>
            <a:ext cx="4572000" cy="26778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"/>
          <p:cNvSpPr/>
          <p:nvPr/>
        </p:nvSpPr>
        <p:spPr>
          <a:xfrm rot="2408917">
            <a:off x="3730910" y="3581317"/>
            <a:ext cx="4260724" cy="1936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36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ference"/>
          <p:cNvSpPr>
            <a:spLocks/>
          </p:cNvSpPr>
          <p:nvPr/>
        </p:nvSpPr>
        <p:spPr>
          <a:xfrm>
            <a:off x="1075764" y="860612"/>
            <a:ext cx="1944061" cy="12832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"/>
          <p:cNvSpPr>
            <a:spLocks/>
          </p:cNvSpPr>
          <p:nvPr/>
        </p:nvSpPr>
        <p:spPr>
          <a:xfrm>
            <a:off x="6923314" y="549407"/>
            <a:ext cx="1944061" cy="26778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"/>
          <p:cNvSpPr>
            <a:spLocks/>
          </p:cNvSpPr>
          <p:nvPr/>
        </p:nvSpPr>
        <p:spPr>
          <a:xfrm>
            <a:off x="3920747" y="2805876"/>
            <a:ext cx="1944061" cy="3233025"/>
          </a:xfrm>
          <a:custGeom>
            <a:avLst/>
            <a:gdLst>
              <a:gd name="connsiteX0" fmla="*/ 0 w 4260724"/>
              <a:gd name="connsiteY0" fmla="*/ 484094 h 1936377"/>
              <a:gd name="connsiteX1" fmla="*/ 3292536 w 4260724"/>
              <a:gd name="connsiteY1" fmla="*/ 484094 h 1936377"/>
              <a:gd name="connsiteX2" fmla="*/ 3292536 w 4260724"/>
              <a:gd name="connsiteY2" fmla="*/ 0 h 1936377"/>
              <a:gd name="connsiteX3" fmla="*/ 4260724 w 4260724"/>
              <a:gd name="connsiteY3" fmla="*/ 968189 h 1936377"/>
              <a:gd name="connsiteX4" fmla="*/ 3292536 w 4260724"/>
              <a:gd name="connsiteY4" fmla="*/ 1936377 h 1936377"/>
              <a:gd name="connsiteX5" fmla="*/ 3292536 w 4260724"/>
              <a:gd name="connsiteY5" fmla="*/ 1452283 h 1936377"/>
              <a:gd name="connsiteX6" fmla="*/ 0 w 4260724"/>
              <a:gd name="connsiteY6" fmla="*/ 1452283 h 1936377"/>
              <a:gd name="connsiteX7" fmla="*/ 0 w 4260724"/>
              <a:gd name="connsiteY7" fmla="*/ 484094 h 1936377"/>
              <a:gd name="connsiteX0" fmla="*/ 3730910 w 7991634"/>
              <a:gd name="connsiteY0" fmla="*/ 4065411 h 5517694"/>
              <a:gd name="connsiteX1" fmla="*/ 0 w 7991634"/>
              <a:gd name="connsiteY1" fmla="*/ 0 h 5517694"/>
              <a:gd name="connsiteX2" fmla="*/ 7023446 w 7991634"/>
              <a:gd name="connsiteY2" fmla="*/ 4065411 h 5517694"/>
              <a:gd name="connsiteX3" fmla="*/ 7023446 w 7991634"/>
              <a:gd name="connsiteY3" fmla="*/ 3581317 h 5517694"/>
              <a:gd name="connsiteX4" fmla="*/ 7991634 w 7991634"/>
              <a:gd name="connsiteY4" fmla="*/ 4549506 h 5517694"/>
              <a:gd name="connsiteX5" fmla="*/ 7023446 w 7991634"/>
              <a:gd name="connsiteY5" fmla="*/ 5517694 h 5517694"/>
              <a:gd name="connsiteX6" fmla="*/ 7023446 w 7991634"/>
              <a:gd name="connsiteY6" fmla="*/ 5033600 h 5517694"/>
              <a:gd name="connsiteX7" fmla="*/ 3730910 w 7991634"/>
              <a:gd name="connsiteY7" fmla="*/ 5033600 h 5517694"/>
              <a:gd name="connsiteX8" fmla="*/ 3730910 w 7991634"/>
              <a:gd name="connsiteY8" fmla="*/ 4065411 h 5517694"/>
              <a:gd name="connsiteX0" fmla="*/ 0 w 4260724"/>
              <a:gd name="connsiteY0" fmla="*/ 484094 h 1936377"/>
              <a:gd name="connsiteX1" fmla="*/ 3292536 w 4260724"/>
              <a:gd name="connsiteY1" fmla="*/ 484094 h 1936377"/>
              <a:gd name="connsiteX2" fmla="*/ 3292536 w 4260724"/>
              <a:gd name="connsiteY2" fmla="*/ 0 h 1936377"/>
              <a:gd name="connsiteX3" fmla="*/ 4260724 w 4260724"/>
              <a:gd name="connsiteY3" fmla="*/ 968189 h 1936377"/>
              <a:gd name="connsiteX4" fmla="*/ 3292536 w 4260724"/>
              <a:gd name="connsiteY4" fmla="*/ 1936377 h 1936377"/>
              <a:gd name="connsiteX5" fmla="*/ 3292536 w 4260724"/>
              <a:gd name="connsiteY5" fmla="*/ 1452283 h 1936377"/>
              <a:gd name="connsiteX6" fmla="*/ 0 w 4260724"/>
              <a:gd name="connsiteY6" fmla="*/ 1452283 h 1936377"/>
              <a:gd name="connsiteX7" fmla="*/ 0 w 4260724"/>
              <a:gd name="connsiteY7" fmla="*/ 484094 h 1936377"/>
              <a:gd name="connsiteX0" fmla="*/ 814099 w 4260724"/>
              <a:gd name="connsiteY0" fmla="*/ 0 h 2711817"/>
              <a:gd name="connsiteX1" fmla="*/ 3292536 w 4260724"/>
              <a:gd name="connsiteY1" fmla="*/ 1259534 h 2711817"/>
              <a:gd name="connsiteX2" fmla="*/ 3292536 w 4260724"/>
              <a:gd name="connsiteY2" fmla="*/ 775440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4260724"/>
              <a:gd name="connsiteY0" fmla="*/ 0 h 2711817"/>
              <a:gd name="connsiteX1" fmla="*/ 3330829 w 4260724"/>
              <a:gd name="connsiteY1" fmla="*/ 2122937 h 2711817"/>
              <a:gd name="connsiteX2" fmla="*/ 3292536 w 4260724"/>
              <a:gd name="connsiteY2" fmla="*/ 775440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4260724"/>
              <a:gd name="connsiteY0" fmla="*/ 0 h 2711817"/>
              <a:gd name="connsiteX1" fmla="*/ 3330829 w 4260724"/>
              <a:gd name="connsiteY1" fmla="*/ 2122937 h 2711817"/>
              <a:gd name="connsiteX2" fmla="*/ 3642960 w 4260724"/>
              <a:gd name="connsiteY2" fmla="*/ 1752908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3758757"/>
              <a:gd name="connsiteY0" fmla="*/ 0 h 3117228"/>
              <a:gd name="connsiteX1" fmla="*/ 3330829 w 3758757"/>
              <a:gd name="connsiteY1" fmla="*/ 2122937 h 3117228"/>
              <a:gd name="connsiteX2" fmla="*/ 3642960 w 3758757"/>
              <a:gd name="connsiteY2" fmla="*/ 1752908 h 3117228"/>
              <a:gd name="connsiteX3" fmla="*/ 3758757 w 3758757"/>
              <a:gd name="connsiteY3" fmla="*/ 3117228 h 3117228"/>
              <a:gd name="connsiteX4" fmla="*/ 3292536 w 3758757"/>
              <a:gd name="connsiteY4" fmla="*/ 2711817 h 3117228"/>
              <a:gd name="connsiteX5" fmla="*/ 3292536 w 3758757"/>
              <a:gd name="connsiteY5" fmla="*/ 2227723 h 3117228"/>
              <a:gd name="connsiteX6" fmla="*/ 0 w 3758757"/>
              <a:gd name="connsiteY6" fmla="*/ 2227723 h 3117228"/>
              <a:gd name="connsiteX7" fmla="*/ 0 w 3758757"/>
              <a:gd name="connsiteY7" fmla="*/ 1259534 h 3117228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3292536 w 3758757"/>
              <a:gd name="connsiteY5" fmla="*/ 2227723 h 3233024"/>
              <a:gd name="connsiteX6" fmla="*/ 0 w 3758757"/>
              <a:gd name="connsiteY6" fmla="*/ 2227723 h 3233024"/>
              <a:gd name="connsiteX7" fmla="*/ 0 w 3758757"/>
              <a:gd name="connsiteY7" fmla="*/ 1259534 h 3233024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2706569 w 3758757"/>
              <a:gd name="connsiteY5" fmla="*/ 2862995 h 3233024"/>
              <a:gd name="connsiteX6" fmla="*/ 0 w 3758757"/>
              <a:gd name="connsiteY6" fmla="*/ 2227723 h 3233024"/>
              <a:gd name="connsiteX7" fmla="*/ 0 w 3758757"/>
              <a:gd name="connsiteY7" fmla="*/ 1259534 h 3233024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2706569 w 3758757"/>
              <a:gd name="connsiteY5" fmla="*/ 2862995 h 3233024"/>
              <a:gd name="connsiteX6" fmla="*/ 189838 w 3758757"/>
              <a:gd name="connsiteY6" fmla="*/ 740058 h 3233024"/>
              <a:gd name="connsiteX7" fmla="*/ 0 w 3758757"/>
              <a:gd name="connsiteY7" fmla="*/ 1259534 h 3233024"/>
              <a:gd name="connsiteX0" fmla="*/ 624261 w 3568919"/>
              <a:gd name="connsiteY0" fmla="*/ 1 h 3233025"/>
              <a:gd name="connsiteX1" fmla="*/ 3140991 w 3568919"/>
              <a:gd name="connsiteY1" fmla="*/ 2122938 h 3233025"/>
              <a:gd name="connsiteX2" fmla="*/ 3453122 w 3568919"/>
              <a:gd name="connsiteY2" fmla="*/ 1752909 h 3233025"/>
              <a:gd name="connsiteX3" fmla="*/ 3568919 w 3568919"/>
              <a:gd name="connsiteY3" fmla="*/ 3117229 h 3233025"/>
              <a:gd name="connsiteX4" fmla="*/ 2204600 w 3568919"/>
              <a:gd name="connsiteY4" fmla="*/ 3233025 h 3233025"/>
              <a:gd name="connsiteX5" fmla="*/ 2516731 w 3568919"/>
              <a:gd name="connsiteY5" fmla="*/ 2862996 h 3233025"/>
              <a:gd name="connsiteX6" fmla="*/ 0 w 3568919"/>
              <a:gd name="connsiteY6" fmla="*/ 740059 h 3233025"/>
              <a:gd name="connsiteX7" fmla="*/ 624262 w 3568919"/>
              <a:gd name="connsiteY7" fmla="*/ 0 h 323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8919" h="3233025">
                <a:moveTo>
                  <a:pt x="624261" y="1"/>
                </a:moveTo>
                <a:lnTo>
                  <a:pt x="3140991" y="2122938"/>
                </a:lnTo>
                <a:lnTo>
                  <a:pt x="3453122" y="1752909"/>
                </a:lnTo>
                <a:lnTo>
                  <a:pt x="3568919" y="3117229"/>
                </a:lnTo>
                <a:lnTo>
                  <a:pt x="2204600" y="3233025"/>
                </a:lnTo>
                <a:lnTo>
                  <a:pt x="2516731" y="2862996"/>
                </a:lnTo>
                <a:lnTo>
                  <a:pt x="0" y="740059"/>
                </a:lnTo>
                <a:lnTo>
                  <a:pt x="62426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43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ference"/>
          <p:cNvSpPr>
            <a:spLocks noChangeAspect="1"/>
          </p:cNvSpPr>
          <p:nvPr/>
        </p:nvSpPr>
        <p:spPr>
          <a:xfrm>
            <a:off x="1075764" y="860612"/>
            <a:ext cx="1944061" cy="12832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"/>
          <p:cNvSpPr>
            <a:spLocks noChangeAspect="1"/>
          </p:cNvSpPr>
          <p:nvPr/>
        </p:nvSpPr>
        <p:spPr>
          <a:xfrm>
            <a:off x="6923313" y="549407"/>
            <a:ext cx="1944060" cy="11386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"/>
          <p:cNvSpPr>
            <a:spLocks noChangeAspect="1"/>
          </p:cNvSpPr>
          <p:nvPr/>
        </p:nvSpPr>
        <p:spPr>
          <a:xfrm>
            <a:off x="3920748" y="2805876"/>
            <a:ext cx="1944061" cy="1761093"/>
          </a:xfrm>
          <a:custGeom>
            <a:avLst/>
            <a:gdLst>
              <a:gd name="connsiteX0" fmla="*/ 0 w 4260724"/>
              <a:gd name="connsiteY0" fmla="*/ 484094 h 1936377"/>
              <a:gd name="connsiteX1" fmla="*/ 3292536 w 4260724"/>
              <a:gd name="connsiteY1" fmla="*/ 484094 h 1936377"/>
              <a:gd name="connsiteX2" fmla="*/ 3292536 w 4260724"/>
              <a:gd name="connsiteY2" fmla="*/ 0 h 1936377"/>
              <a:gd name="connsiteX3" fmla="*/ 4260724 w 4260724"/>
              <a:gd name="connsiteY3" fmla="*/ 968189 h 1936377"/>
              <a:gd name="connsiteX4" fmla="*/ 3292536 w 4260724"/>
              <a:gd name="connsiteY4" fmla="*/ 1936377 h 1936377"/>
              <a:gd name="connsiteX5" fmla="*/ 3292536 w 4260724"/>
              <a:gd name="connsiteY5" fmla="*/ 1452283 h 1936377"/>
              <a:gd name="connsiteX6" fmla="*/ 0 w 4260724"/>
              <a:gd name="connsiteY6" fmla="*/ 1452283 h 1936377"/>
              <a:gd name="connsiteX7" fmla="*/ 0 w 4260724"/>
              <a:gd name="connsiteY7" fmla="*/ 484094 h 1936377"/>
              <a:gd name="connsiteX0" fmla="*/ 3730910 w 7991634"/>
              <a:gd name="connsiteY0" fmla="*/ 4065411 h 5517694"/>
              <a:gd name="connsiteX1" fmla="*/ 0 w 7991634"/>
              <a:gd name="connsiteY1" fmla="*/ 0 h 5517694"/>
              <a:gd name="connsiteX2" fmla="*/ 7023446 w 7991634"/>
              <a:gd name="connsiteY2" fmla="*/ 4065411 h 5517694"/>
              <a:gd name="connsiteX3" fmla="*/ 7023446 w 7991634"/>
              <a:gd name="connsiteY3" fmla="*/ 3581317 h 5517694"/>
              <a:gd name="connsiteX4" fmla="*/ 7991634 w 7991634"/>
              <a:gd name="connsiteY4" fmla="*/ 4549506 h 5517694"/>
              <a:gd name="connsiteX5" fmla="*/ 7023446 w 7991634"/>
              <a:gd name="connsiteY5" fmla="*/ 5517694 h 5517694"/>
              <a:gd name="connsiteX6" fmla="*/ 7023446 w 7991634"/>
              <a:gd name="connsiteY6" fmla="*/ 5033600 h 5517694"/>
              <a:gd name="connsiteX7" fmla="*/ 3730910 w 7991634"/>
              <a:gd name="connsiteY7" fmla="*/ 5033600 h 5517694"/>
              <a:gd name="connsiteX8" fmla="*/ 3730910 w 7991634"/>
              <a:gd name="connsiteY8" fmla="*/ 4065411 h 5517694"/>
              <a:gd name="connsiteX0" fmla="*/ 0 w 4260724"/>
              <a:gd name="connsiteY0" fmla="*/ 484094 h 1936377"/>
              <a:gd name="connsiteX1" fmla="*/ 3292536 w 4260724"/>
              <a:gd name="connsiteY1" fmla="*/ 484094 h 1936377"/>
              <a:gd name="connsiteX2" fmla="*/ 3292536 w 4260724"/>
              <a:gd name="connsiteY2" fmla="*/ 0 h 1936377"/>
              <a:gd name="connsiteX3" fmla="*/ 4260724 w 4260724"/>
              <a:gd name="connsiteY3" fmla="*/ 968189 h 1936377"/>
              <a:gd name="connsiteX4" fmla="*/ 3292536 w 4260724"/>
              <a:gd name="connsiteY4" fmla="*/ 1936377 h 1936377"/>
              <a:gd name="connsiteX5" fmla="*/ 3292536 w 4260724"/>
              <a:gd name="connsiteY5" fmla="*/ 1452283 h 1936377"/>
              <a:gd name="connsiteX6" fmla="*/ 0 w 4260724"/>
              <a:gd name="connsiteY6" fmla="*/ 1452283 h 1936377"/>
              <a:gd name="connsiteX7" fmla="*/ 0 w 4260724"/>
              <a:gd name="connsiteY7" fmla="*/ 484094 h 1936377"/>
              <a:gd name="connsiteX0" fmla="*/ 814099 w 4260724"/>
              <a:gd name="connsiteY0" fmla="*/ 0 h 2711817"/>
              <a:gd name="connsiteX1" fmla="*/ 3292536 w 4260724"/>
              <a:gd name="connsiteY1" fmla="*/ 1259534 h 2711817"/>
              <a:gd name="connsiteX2" fmla="*/ 3292536 w 4260724"/>
              <a:gd name="connsiteY2" fmla="*/ 775440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4260724"/>
              <a:gd name="connsiteY0" fmla="*/ 0 h 2711817"/>
              <a:gd name="connsiteX1" fmla="*/ 3330829 w 4260724"/>
              <a:gd name="connsiteY1" fmla="*/ 2122937 h 2711817"/>
              <a:gd name="connsiteX2" fmla="*/ 3292536 w 4260724"/>
              <a:gd name="connsiteY2" fmla="*/ 775440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4260724"/>
              <a:gd name="connsiteY0" fmla="*/ 0 h 2711817"/>
              <a:gd name="connsiteX1" fmla="*/ 3330829 w 4260724"/>
              <a:gd name="connsiteY1" fmla="*/ 2122937 h 2711817"/>
              <a:gd name="connsiteX2" fmla="*/ 3642960 w 4260724"/>
              <a:gd name="connsiteY2" fmla="*/ 1752908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3758757"/>
              <a:gd name="connsiteY0" fmla="*/ 0 h 3117228"/>
              <a:gd name="connsiteX1" fmla="*/ 3330829 w 3758757"/>
              <a:gd name="connsiteY1" fmla="*/ 2122937 h 3117228"/>
              <a:gd name="connsiteX2" fmla="*/ 3642960 w 3758757"/>
              <a:gd name="connsiteY2" fmla="*/ 1752908 h 3117228"/>
              <a:gd name="connsiteX3" fmla="*/ 3758757 w 3758757"/>
              <a:gd name="connsiteY3" fmla="*/ 3117228 h 3117228"/>
              <a:gd name="connsiteX4" fmla="*/ 3292536 w 3758757"/>
              <a:gd name="connsiteY4" fmla="*/ 2711817 h 3117228"/>
              <a:gd name="connsiteX5" fmla="*/ 3292536 w 3758757"/>
              <a:gd name="connsiteY5" fmla="*/ 2227723 h 3117228"/>
              <a:gd name="connsiteX6" fmla="*/ 0 w 3758757"/>
              <a:gd name="connsiteY6" fmla="*/ 2227723 h 3117228"/>
              <a:gd name="connsiteX7" fmla="*/ 0 w 3758757"/>
              <a:gd name="connsiteY7" fmla="*/ 1259534 h 3117228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3292536 w 3758757"/>
              <a:gd name="connsiteY5" fmla="*/ 2227723 h 3233024"/>
              <a:gd name="connsiteX6" fmla="*/ 0 w 3758757"/>
              <a:gd name="connsiteY6" fmla="*/ 2227723 h 3233024"/>
              <a:gd name="connsiteX7" fmla="*/ 0 w 3758757"/>
              <a:gd name="connsiteY7" fmla="*/ 1259534 h 3233024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2706569 w 3758757"/>
              <a:gd name="connsiteY5" fmla="*/ 2862995 h 3233024"/>
              <a:gd name="connsiteX6" fmla="*/ 0 w 3758757"/>
              <a:gd name="connsiteY6" fmla="*/ 2227723 h 3233024"/>
              <a:gd name="connsiteX7" fmla="*/ 0 w 3758757"/>
              <a:gd name="connsiteY7" fmla="*/ 1259534 h 3233024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2706569 w 3758757"/>
              <a:gd name="connsiteY5" fmla="*/ 2862995 h 3233024"/>
              <a:gd name="connsiteX6" fmla="*/ 189838 w 3758757"/>
              <a:gd name="connsiteY6" fmla="*/ 740058 h 3233024"/>
              <a:gd name="connsiteX7" fmla="*/ 0 w 3758757"/>
              <a:gd name="connsiteY7" fmla="*/ 1259534 h 3233024"/>
              <a:gd name="connsiteX0" fmla="*/ 624261 w 3568919"/>
              <a:gd name="connsiteY0" fmla="*/ 1 h 3233025"/>
              <a:gd name="connsiteX1" fmla="*/ 3140991 w 3568919"/>
              <a:gd name="connsiteY1" fmla="*/ 2122938 h 3233025"/>
              <a:gd name="connsiteX2" fmla="*/ 3453122 w 3568919"/>
              <a:gd name="connsiteY2" fmla="*/ 1752909 h 3233025"/>
              <a:gd name="connsiteX3" fmla="*/ 3568919 w 3568919"/>
              <a:gd name="connsiteY3" fmla="*/ 3117229 h 3233025"/>
              <a:gd name="connsiteX4" fmla="*/ 2204600 w 3568919"/>
              <a:gd name="connsiteY4" fmla="*/ 3233025 h 3233025"/>
              <a:gd name="connsiteX5" fmla="*/ 2516731 w 3568919"/>
              <a:gd name="connsiteY5" fmla="*/ 2862996 h 3233025"/>
              <a:gd name="connsiteX6" fmla="*/ 0 w 3568919"/>
              <a:gd name="connsiteY6" fmla="*/ 740059 h 3233025"/>
              <a:gd name="connsiteX7" fmla="*/ 624262 w 3568919"/>
              <a:gd name="connsiteY7" fmla="*/ 0 h 323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8919" h="3233025">
                <a:moveTo>
                  <a:pt x="624261" y="1"/>
                </a:moveTo>
                <a:lnTo>
                  <a:pt x="3140991" y="2122938"/>
                </a:lnTo>
                <a:lnTo>
                  <a:pt x="3453122" y="1752909"/>
                </a:lnTo>
                <a:lnTo>
                  <a:pt x="3568919" y="3117229"/>
                </a:lnTo>
                <a:lnTo>
                  <a:pt x="2204600" y="3233025"/>
                </a:lnTo>
                <a:lnTo>
                  <a:pt x="2516731" y="2862996"/>
                </a:lnTo>
                <a:lnTo>
                  <a:pt x="0" y="740059"/>
                </a:lnTo>
                <a:lnTo>
                  <a:pt x="62426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522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Stretch:: All cases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5095904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ference"/>
          <p:cNvSpPr/>
          <p:nvPr/>
        </p:nvSpPr>
        <p:spPr>
          <a:xfrm>
            <a:off x="1075764" y="860612"/>
            <a:ext cx="1944061" cy="12832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"/>
          <p:cNvSpPr/>
          <p:nvPr/>
        </p:nvSpPr>
        <p:spPr>
          <a:xfrm>
            <a:off x="6923313" y="549407"/>
            <a:ext cx="1944061" cy="26778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"/>
          <p:cNvSpPr/>
          <p:nvPr/>
        </p:nvSpPr>
        <p:spPr>
          <a:xfrm rot="2408917">
            <a:off x="4003842" y="2834457"/>
            <a:ext cx="1944061" cy="19363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181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ference"/>
          <p:cNvSpPr>
            <a:spLocks noChangeAspect="1"/>
          </p:cNvSpPr>
          <p:nvPr/>
        </p:nvSpPr>
        <p:spPr>
          <a:xfrm>
            <a:off x="1075764" y="860612"/>
            <a:ext cx="1944061" cy="12832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"/>
          <p:cNvSpPr>
            <a:spLocks noChangeAspect="1"/>
          </p:cNvSpPr>
          <p:nvPr/>
        </p:nvSpPr>
        <p:spPr>
          <a:xfrm>
            <a:off x="6923313" y="549407"/>
            <a:ext cx="1944061" cy="11386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"/>
          <p:cNvSpPr>
            <a:spLocks noChangeAspect="1"/>
          </p:cNvSpPr>
          <p:nvPr/>
        </p:nvSpPr>
        <p:spPr>
          <a:xfrm rot="2408917">
            <a:off x="4343269" y="2958497"/>
            <a:ext cx="1944061" cy="8835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7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ference"/>
          <p:cNvSpPr>
            <a:spLocks/>
          </p:cNvSpPr>
          <p:nvPr/>
        </p:nvSpPr>
        <p:spPr>
          <a:xfrm>
            <a:off x="1075764" y="860612"/>
            <a:ext cx="1944061" cy="12832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"/>
          <p:cNvSpPr>
            <a:spLocks/>
          </p:cNvSpPr>
          <p:nvPr/>
        </p:nvSpPr>
        <p:spPr>
          <a:xfrm>
            <a:off x="6923313" y="549408"/>
            <a:ext cx="4572000" cy="12832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"/>
          <p:cNvSpPr>
            <a:spLocks/>
          </p:cNvSpPr>
          <p:nvPr/>
        </p:nvSpPr>
        <p:spPr>
          <a:xfrm>
            <a:off x="3920747" y="2805876"/>
            <a:ext cx="3568919" cy="1283233"/>
          </a:xfrm>
          <a:custGeom>
            <a:avLst/>
            <a:gdLst>
              <a:gd name="connsiteX0" fmla="*/ 0 w 4260724"/>
              <a:gd name="connsiteY0" fmla="*/ 484094 h 1936377"/>
              <a:gd name="connsiteX1" fmla="*/ 3292536 w 4260724"/>
              <a:gd name="connsiteY1" fmla="*/ 484094 h 1936377"/>
              <a:gd name="connsiteX2" fmla="*/ 3292536 w 4260724"/>
              <a:gd name="connsiteY2" fmla="*/ 0 h 1936377"/>
              <a:gd name="connsiteX3" fmla="*/ 4260724 w 4260724"/>
              <a:gd name="connsiteY3" fmla="*/ 968189 h 1936377"/>
              <a:gd name="connsiteX4" fmla="*/ 3292536 w 4260724"/>
              <a:gd name="connsiteY4" fmla="*/ 1936377 h 1936377"/>
              <a:gd name="connsiteX5" fmla="*/ 3292536 w 4260724"/>
              <a:gd name="connsiteY5" fmla="*/ 1452283 h 1936377"/>
              <a:gd name="connsiteX6" fmla="*/ 0 w 4260724"/>
              <a:gd name="connsiteY6" fmla="*/ 1452283 h 1936377"/>
              <a:gd name="connsiteX7" fmla="*/ 0 w 4260724"/>
              <a:gd name="connsiteY7" fmla="*/ 484094 h 1936377"/>
              <a:gd name="connsiteX0" fmla="*/ 3730910 w 7991634"/>
              <a:gd name="connsiteY0" fmla="*/ 4065411 h 5517694"/>
              <a:gd name="connsiteX1" fmla="*/ 0 w 7991634"/>
              <a:gd name="connsiteY1" fmla="*/ 0 h 5517694"/>
              <a:gd name="connsiteX2" fmla="*/ 7023446 w 7991634"/>
              <a:gd name="connsiteY2" fmla="*/ 4065411 h 5517694"/>
              <a:gd name="connsiteX3" fmla="*/ 7023446 w 7991634"/>
              <a:gd name="connsiteY3" fmla="*/ 3581317 h 5517694"/>
              <a:gd name="connsiteX4" fmla="*/ 7991634 w 7991634"/>
              <a:gd name="connsiteY4" fmla="*/ 4549506 h 5517694"/>
              <a:gd name="connsiteX5" fmla="*/ 7023446 w 7991634"/>
              <a:gd name="connsiteY5" fmla="*/ 5517694 h 5517694"/>
              <a:gd name="connsiteX6" fmla="*/ 7023446 w 7991634"/>
              <a:gd name="connsiteY6" fmla="*/ 5033600 h 5517694"/>
              <a:gd name="connsiteX7" fmla="*/ 3730910 w 7991634"/>
              <a:gd name="connsiteY7" fmla="*/ 5033600 h 5517694"/>
              <a:gd name="connsiteX8" fmla="*/ 3730910 w 7991634"/>
              <a:gd name="connsiteY8" fmla="*/ 4065411 h 5517694"/>
              <a:gd name="connsiteX0" fmla="*/ 0 w 4260724"/>
              <a:gd name="connsiteY0" fmla="*/ 484094 h 1936377"/>
              <a:gd name="connsiteX1" fmla="*/ 3292536 w 4260724"/>
              <a:gd name="connsiteY1" fmla="*/ 484094 h 1936377"/>
              <a:gd name="connsiteX2" fmla="*/ 3292536 w 4260724"/>
              <a:gd name="connsiteY2" fmla="*/ 0 h 1936377"/>
              <a:gd name="connsiteX3" fmla="*/ 4260724 w 4260724"/>
              <a:gd name="connsiteY3" fmla="*/ 968189 h 1936377"/>
              <a:gd name="connsiteX4" fmla="*/ 3292536 w 4260724"/>
              <a:gd name="connsiteY4" fmla="*/ 1936377 h 1936377"/>
              <a:gd name="connsiteX5" fmla="*/ 3292536 w 4260724"/>
              <a:gd name="connsiteY5" fmla="*/ 1452283 h 1936377"/>
              <a:gd name="connsiteX6" fmla="*/ 0 w 4260724"/>
              <a:gd name="connsiteY6" fmla="*/ 1452283 h 1936377"/>
              <a:gd name="connsiteX7" fmla="*/ 0 w 4260724"/>
              <a:gd name="connsiteY7" fmla="*/ 484094 h 1936377"/>
              <a:gd name="connsiteX0" fmla="*/ 814099 w 4260724"/>
              <a:gd name="connsiteY0" fmla="*/ 0 h 2711817"/>
              <a:gd name="connsiteX1" fmla="*/ 3292536 w 4260724"/>
              <a:gd name="connsiteY1" fmla="*/ 1259534 h 2711817"/>
              <a:gd name="connsiteX2" fmla="*/ 3292536 w 4260724"/>
              <a:gd name="connsiteY2" fmla="*/ 775440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4260724"/>
              <a:gd name="connsiteY0" fmla="*/ 0 h 2711817"/>
              <a:gd name="connsiteX1" fmla="*/ 3330829 w 4260724"/>
              <a:gd name="connsiteY1" fmla="*/ 2122937 h 2711817"/>
              <a:gd name="connsiteX2" fmla="*/ 3292536 w 4260724"/>
              <a:gd name="connsiteY2" fmla="*/ 775440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4260724"/>
              <a:gd name="connsiteY0" fmla="*/ 0 h 2711817"/>
              <a:gd name="connsiteX1" fmla="*/ 3330829 w 4260724"/>
              <a:gd name="connsiteY1" fmla="*/ 2122937 h 2711817"/>
              <a:gd name="connsiteX2" fmla="*/ 3642960 w 4260724"/>
              <a:gd name="connsiteY2" fmla="*/ 1752908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3758757"/>
              <a:gd name="connsiteY0" fmla="*/ 0 h 3117228"/>
              <a:gd name="connsiteX1" fmla="*/ 3330829 w 3758757"/>
              <a:gd name="connsiteY1" fmla="*/ 2122937 h 3117228"/>
              <a:gd name="connsiteX2" fmla="*/ 3642960 w 3758757"/>
              <a:gd name="connsiteY2" fmla="*/ 1752908 h 3117228"/>
              <a:gd name="connsiteX3" fmla="*/ 3758757 w 3758757"/>
              <a:gd name="connsiteY3" fmla="*/ 3117228 h 3117228"/>
              <a:gd name="connsiteX4" fmla="*/ 3292536 w 3758757"/>
              <a:gd name="connsiteY4" fmla="*/ 2711817 h 3117228"/>
              <a:gd name="connsiteX5" fmla="*/ 3292536 w 3758757"/>
              <a:gd name="connsiteY5" fmla="*/ 2227723 h 3117228"/>
              <a:gd name="connsiteX6" fmla="*/ 0 w 3758757"/>
              <a:gd name="connsiteY6" fmla="*/ 2227723 h 3117228"/>
              <a:gd name="connsiteX7" fmla="*/ 0 w 3758757"/>
              <a:gd name="connsiteY7" fmla="*/ 1259534 h 3117228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3292536 w 3758757"/>
              <a:gd name="connsiteY5" fmla="*/ 2227723 h 3233024"/>
              <a:gd name="connsiteX6" fmla="*/ 0 w 3758757"/>
              <a:gd name="connsiteY6" fmla="*/ 2227723 h 3233024"/>
              <a:gd name="connsiteX7" fmla="*/ 0 w 3758757"/>
              <a:gd name="connsiteY7" fmla="*/ 1259534 h 3233024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2706569 w 3758757"/>
              <a:gd name="connsiteY5" fmla="*/ 2862995 h 3233024"/>
              <a:gd name="connsiteX6" fmla="*/ 0 w 3758757"/>
              <a:gd name="connsiteY6" fmla="*/ 2227723 h 3233024"/>
              <a:gd name="connsiteX7" fmla="*/ 0 w 3758757"/>
              <a:gd name="connsiteY7" fmla="*/ 1259534 h 3233024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2706569 w 3758757"/>
              <a:gd name="connsiteY5" fmla="*/ 2862995 h 3233024"/>
              <a:gd name="connsiteX6" fmla="*/ 189838 w 3758757"/>
              <a:gd name="connsiteY6" fmla="*/ 740058 h 3233024"/>
              <a:gd name="connsiteX7" fmla="*/ 0 w 3758757"/>
              <a:gd name="connsiteY7" fmla="*/ 1259534 h 3233024"/>
              <a:gd name="connsiteX0" fmla="*/ 624261 w 3568919"/>
              <a:gd name="connsiteY0" fmla="*/ 1 h 3233025"/>
              <a:gd name="connsiteX1" fmla="*/ 3140991 w 3568919"/>
              <a:gd name="connsiteY1" fmla="*/ 2122938 h 3233025"/>
              <a:gd name="connsiteX2" fmla="*/ 3453122 w 3568919"/>
              <a:gd name="connsiteY2" fmla="*/ 1752909 h 3233025"/>
              <a:gd name="connsiteX3" fmla="*/ 3568919 w 3568919"/>
              <a:gd name="connsiteY3" fmla="*/ 3117229 h 3233025"/>
              <a:gd name="connsiteX4" fmla="*/ 2204600 w 3568919"/>
              <a:gd name="connsiteY4" fmla="*/ 3233025 h 3233025"/>
              <a:gd name="connsiteX5" fmla="*/ 2516731 w 3568919"/>
              <a:gd name="connsiteY5" fmla="*/ 2862996 h 3233025"/>
              <a:gd name="connsiteX6" fmla="*/ 0 w 3568919"/>
              <a:gd name="connsiteY6" fmla="*/ 740059 h 3233025"/>
              <a:gd name="connsiteX7" fmla="*/ 624262 w 3568919"/>
              <a:gd name="connsiteY7" fmla="*/ 0 h 323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8919" h="3233025">
                <a:moveTo>
                  <a:pt x="624261" y="1"/>
                </a:moveTo>
                <a:lnTo>
                  <a:pt x="3140991" y="2122938"/>
                </a:lnTo>
                <a:lnTo>
                  <a:pt x="3453122" y="1752909"/>
                </a:lnTo>
                <a:lnTo>
                  <a:pt x="3568919" y="3117229"/>
                </a:lnTo>
                <a:lnTo>
                  <a:pt x="2204600" y="3233025"/>
                </a:lnTo>
                <a:lnTo>
                  <a:pt x="2516731" y="2862996"/>
                </a:lnTo>
                <a:lnTo>
                  <a:pt x="0" y="740059"/>
                </a:lnTo>
                <a:lnTo>
                  <a:pt x="62426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40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ference"/>
          <p:cNvSpPr>
            <a:spLocks noChangeAspect="1"/>
          </p:cNvSpPr>
          <p:nvPr/>
        </p:nvSpPr>
        <p:spPr>
          <a:xfrm>
            <a:off x="1075764" y="860612"/>
            <a:ext cx="1944061" cy="12832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"/>
          <p:cNvSpPr>
            <a:spLocks noChangeAspect="1"/>
          </p:cNvSpPr>
          <p:nvPr/>
        </p:nvSpPr>
        <p:spPr>
          <a:xfrm>
            <a:off x="6923313" y="549407"/>
            <a:ext cx="2190885" cy="12832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"/>
          <p:cNvSpPr>
            <a:spLocks noChangeAspect="1"/>
          </p:cNvSpPr>
          <p:nvPr/>
        </p:nvSpPr>
        <p:spPr>
          <a:xfrm>
            <a:off x="3920747" y="2805876"/>
            <a:ext cx="1416554" cy="1283233"/>
          </a:xfrm>
          <a:custGeom>
            <a:avLst/>
            <a:gdLst>
              <a:gd name="connsiteX0" fmla="*/ 0 w 4260724"/>
              <a:gd name="connsiteY0" fmla="*/ 484094 h 1936377"/>
              <a:gd name="connsiteX1" fmla="*/ 3292536 w 4260724"/>
              <a:gd name="connsiteY1" fmla="*/ 484094 h 1936377"/>
              <a:gd name="connsiteX2" fmla="*/ 3292536 w 4260724"/>
              <a:gd name="connsiteY2" fmla="*/ 0 h 1936377"/>
              <a:gd name="connsiteX3" fmla="*/ 4260724 w 4260724"/>
              <a:gd name="connsiteY3" fmla="*/ 968189 h 1936377"/>
              <a:gd name="connsiteX4" fmla="*/ 3292536 w 4260724"/>
              <a:gd name="connsiteY4" fmla="*/ 1936377 h 1936377"/>
              <a:gd name="connsiteX5" fmla="*/ 3292536 w 4260724"/>
              <a:gd name="connsiteY5" fmla="*/ 1452283 h 1936377"/>
              <a:gd name="connsiteX6" fmla="*/ 0 w 4260724"/>
              <a:gd name="connsiteY6" fmla="*/ 1452283 h 1936377"/>
              <a:gd name="connsiteX7" fmla="*/ 0 w 4260724"/>
              <a:gd name="connsiteY7" fmla="*/ 484094 h 1936377"/>
              <a:gd name="connsiteX0" fmla="*/ 3730910 w 7991634"/>
              <a:gd name="connsiteY0" fmla="*/ 4065411 h 5517694"/>
              <a:gd name="connsiteX1" fmla="*/ 0 w 7991634"/>
              <a:gd name="connsiteY1" fmla="*/ 0 h 5517694"/>
              <a:gd name="connsiteX2" fmla="*/ 7023446 w 7991634"/>
              <a:gd name="connsiteY2" fmla="*/ 4065411 h 5517694"/>
              <a:gd name="connsiteX3" fmla="*/ 7023446 w 7991634"/>
              <a:gd name="connsiteY3" fmla="*/ 3581317 h 5517694"/>
              <a:gd name="connsiteX4" fmla="*/ 7991634 w 7991634"/>
              <a:gd name="connsiteY4" fmla="*/ 4549506 h 5517694"/>
              <a:gd name="connsiteX5" fmla="*/ 7023446 w 7991634"/>
              <a:gd name="connsiteY5" fmla="*/ 5517694 h 5517694"/>
              <a:gd name="connsiteX6" fmla="*/ 7023446 w 7991634"/>
              <a:gd name="connsiteY6" fmla="*/ 5033600 h 5517694"/>
              <a:gd name="connsiteX7" fmla="*/ 3730910 w 7991634"/>
              <a:gd name="connsiteY7" fmla="*/ 5033600 h 5517694"/>
              <a:gd name="connsiteX8" fmla="*/ 3730910 w 7991634"/>
              <a:gd name="connsiteY8" fmla="*/ 4065411 h 5517694"/>
              <a:gd name="connsiteX0" fmla="*/ 0 w 4260724"/>
              <a:gd name="connsiteY0" fmla="*/ 484094 h 1936377"/>
              <a:gd name="connsiteX1" fmla="*/ 3292536 w 4260724"/>
              <a:gd name="connsiteY1" fmla="*/ 484094 h 1936377"/>
              <a:gd name="connsiteX2" fmla="*/ 3292536 w 4260724"/>
              <a:gd name="connsiteY2" fmla="*/ 0 h 1936377"/>
              <a:gd name="connsiteX3" fmla="*/ 4260724 w 4260724"/>
              <a:gd name="connsiteY3" fmla="*/ 968189 h 1936377"/>
              <a:gd name="connsiteX4" fmla="*/ 3292536 w 4260724"/>
              <a:gd name="connsiteY4" fmla="*/ 1936377 h 1936377"/>
              <a:gd name="connsiteX5" fmla="*/ 3292536 w 4260724"/>
              <a:gd name="connsiteY5" fmla="*/ 1452283 h 1936377"/>
              <a:gd name="connsiteX6" fmla="*/ 0 w 4260724"/>
              <a:gd name="connsiteY6" fmla="*/ 1452283 h 1936377"/>
              <a:gd name="connsiteX7" fmla="*/ 0 w 4260724"/>
              <a:gd name="connsiteY7" fmla="*/ 484094 h 1936377"/>
              <a:gd name="connsiteX0" fmla="*/ 814099 w 4260724"/>
              <a:gd name="connsiteY0" fmla="*/ 0 h 2711817"/>
              <a:gd name="connsiteX1" fmla="*/ 3292536 w 4260724"/>
              <a:gd name="connsiteY1" fmla="*/ 1259534 h 2711817"/>
              <a:gd name="connsiteX2" fmla="*/ 3292536 w 4260724"/>
              <a:gd name="connsiteY2" fmla="*/ 775440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4260724"/>
              <a:gd name="connsiteY0" fmla="*/ 0 h 2711817"/>
              <a:gd name="connsiteX1" fmla="*/ 3330829 w 4260724"/>
              <a:gd name="connsiteY1" fmla="*/ 2122937 h 2711817"/>
              <a:gd name="connsiteX2" fmla="*/ 3292536 w 4260724"/>
              <a:gd name="connsiteY2" fmla="*/ 775440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4260724"/>
              <a:gd name="connsiteY0" fmla="*/ 0 h 2711817"/>
              <a:gd name="connsiteX1" fmla="*/ 3330829 w 4260724"/>
              <a:gd name="connsiteY1" fmla="*/ 2122937 h 2711817"/>
              <a:gd name="connsiteX2" fmla="*/ 3642960 w 4260724"/>
              <a:gd name="connsiteY2" fmla="*/ 1752908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3758757"/>
              <a:gd name="connsiteY0" fmla="*/ 0 h 3117228"/>
              <a:gd name="connsiteX1" fmla="*/ 3330829 w 3758757"/>
              <a:gd name="connsiteY1" fmla="*/ 2122937 h 3117228"/>
              <a:gd name="connsiteX2" fmla="*/ 3642960 w 3758757"/>
              <a:gd name="connsiteY2" fmla="*/ 1752908 h 3117228"/>
              <a:gd name="connsiteX3" fmla="*/ 3758757 w 3758757"/>
              <a:gd name="connsiteY3" fmla="*/ 3117228 h 3117228"/>
              <a:gd name="connsiteX4" fmla="*/ 3292536 w 3758757"/>
              <a:gd name="connsiteY4" fmla="*/ 2711817 h 3117228"/>
              <a:gd name="connsiteX5" fmla="*/ 3292536 w 3758757"/>
              <a:gd name="connsiteY5" fmla="*/ 2227723 h 3117228"/>
              <a:gd name="connsiteX6" fmla="*/ 0 w 3758757"/>
              <a:gd name="connsiteY6" fmla="*/ 2227723 h 3117228"/>
              <a:gd name="connsiteX7" fmla="*/ 0 w 3758757"/>
              <a:gd name="connsiteY7" fmla="*/ 1259534 h 3117228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3292536 w 3758757"/>
              <a:gd name="connsiteY5" fmla="*/ 2227723 h 3233024"/>
              <a:gd name="connsiteX6" fmla="*/ 0 w 3758757"/>
              <a:gd name="connsiteY6" fmla="*/ 2227723 h 3233024"/>
              <a:gd name="connsiteX7" fmla="*/ 0 w 3758757"/>
              <a:gd name="connsiteY7" fmla="*/ 1259534 h 3233024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2706569 w 3758757"/>
              <a:gd name="connsiteY5" fmla="*/ 2862995 h 3233024"/>
              <a:gd name="connsiteX6" fmla="*/ 0 w 3758757"/>
              <a:gd name="connsiteY6" fmla="*/ 2227723 h 3233024"/>
              <a:gd name="connsiteX7" fmla="*/ 0 w 3758757"/>
              <a:gd name="connsiteY7" fmla="*/ 1259534 h 3233024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2706569 w 3758757"/>
              <a:gd name="connsiteY5" fmla="*/ 2862995 h 3233024"/>
              <a:gd name="connsiteX6" fmla="*/ 189838 w 3758757"/>
              <a:gd name="connsiteY6" fmla="*/ 740058 h 3233024"/>
              <a:gd name="connsiteX7" fmla="*/ 0 w 3758757"/>
              <a:gd name="connsiteY7" fmla="*/ 1259534 h 3233024"/>
              <a:gd name="connsiteX0" fmla="*/ 624261 w 3568919"/>
              <a:gd name="connsiteY0" fmla="*/ 1 h 3233025"/>
              <a:gd name="connsiteX1" fmla="*/ 3140991 w 3568919"/>
              <a:gd name="connsiteY1" fmla="*/ 2122938 h 3233025"/>
              <a:gd name="connsiteX2" fmla="*/ 3453122 w 3568919"/>
              <a:gd name="connsiteY2" fmla="*/ 1752909 h 3233025"/>
              <a:gd name="connsiteX3" fmla="*/ 3568919 w 3568919"/>
              <a:gd name="connsiteY3" fmla="*/ 3117229 h 3233025"/>
              <a:gd name="connsiteX4" fmla="*/ 2204600 w 3568919"/>
              <a:gd name="connsiteY4" fmla="*/ 3233025 h 3233025"/>
              <a:gd name="connsiteX5" fmla="*/ 2516731 w 3568919"/>
              <a:gd name="connsiteY5" fmla="*/ 2862996 h 3233025"/>
              <a:gd name="connsiteX6" fmla="*/ 0 w 3568919"/>
              <a:gd name="connsiteY6" fmla="*/ 740059 h 3233025"/>
              <a:gd name="connsiteX7" fmla="*/ 624262 w 3568919"/>
              <a:gd name="connsiteY7" fmla="*/ 0 h 323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8919" h="3233025">
                <a:moveTo>
                  <a:pt x="624261" y="1"/>
                </a:moveTo>
                <a:lnTo>
                  <a:pt x="3140991" y="2122938"/>
                </a:lnTo>
                <a:lnTo>
                  <a:pt x="3453122" y="1752909"/>
                </a:lnTo>
                <a:lnTo>
                  <a:pt x="3568919" y="3117229"/>
                </a:lnTo>
                <a:lnTo>
                  <a:pt x="2204600" y="3233025"/>
                </a:lnTo>
                <a:lnTo>
                  <a:pt x="2516731" y="2862996"/>
                </a:lnTo>
                <a:lnTo>
                  <a:pt x="0" y="740059"/>
                </a:lnTo>
                <a:lnTo>
                  <a:pt x="62426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10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ference"/>
          <p:cNvSpPr/>
          <p:nvPr/>
        </p:nvSpPr>
        <p:spPr>
          <a:xfrm>
            <a:off x="1075764" y="860612"/>
            <a:ext cx="1944061" cy="12832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"/>
          <p:cNvSpPr/>
          <p:nvPr/>
        </p:nvSpPr>
        <p:spPr>
          <a:xfrm>
            <a:off x="6923313" y="549407"/>
            <a:ext cx="4572000" cy="12832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"/>
          <p:cNvSpPr/>
          <p:nvPr/>
        </p:nvSpPr>
        <p:spPr>
          <a:xfrm rot="2408917">
            <a:off x="3941474" y="3658265"/>
            <a:ext cx="4260724" cy="1283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07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ference"/>
          <p:cNvSpPr>
            <a:spLocks noChangeAspect="1"/>
          </p:cNvSpPr>
          <p:nvPr/>
        </p:nvSpPr>
        <p:spPr>
          <a:xfrm>
            <a:off x="1075764" y="860612"/>
            <a:ext cx="1944061" cy="12832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"/>
          <p:cNvSpPr>
            <a:spLocks noChangeAspect="1"/>
          </p:cNvSpPr>
          <p:nvPr/>
        </p:nvSpPr>
        <p:spPr>
          <a:xfrm>
            <a:off x="6923313" y="549407"/>
            <a:ext cx="2190885" cy="12832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"/>
          <p:cNvSpPr>
            <a:spLocks noChangeAspect="1"/>
          </p:cNvSpPr>
          <p:nvPr/>
        </p:nvSpPr>
        <p:spPr>
          <a:xfrm rot="2408917">
            <a:off x="4110789" y="3194948"/>
            <a:ext cx="2823573" cy="1283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73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ference"/>
          <p:cNvSpPr>
            <a:spLocks/>
          </p:cNvSpPr>
          <p:nvPr/>
        </p:nvSpPr>
        <p:spPr>
          <a:xfrm>
            <a:off x="1075764" y="860612"/>
            <a:ext cx="1944061" cy="12832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"/>
          <p:cNvSpPr>
            <a:spLocks/>
          </p:cNvSpPr>
          <p:nvPr/>
        </p:nvSpPr>
        <p:spPr>
          <a:xfrm>
            <a:off x="6923314" y="549408"/>
            <a:ext cx="1944061" cy="12832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"/>
          <p:cNvSpPr>
            <a:spLocks/>
          </p:cNvSpPr>
          <p:nvPr/>
        </p:nvSpPr>
        <p:spPr>
          <a:xfrm>
            <a:off x="3920747" y="2805876"/>
            <a:ext cx="1944061" cy="1283233"/>
          </a:xfrm>
          <a:custGeom>
            <a:avLst/>
            <a:gdLst>
              <a:gd name="connsiteX0" fmla="*/ 0 w 4260724"/>
              <a:gd name="connsiteY0" fmla="*/ 484094 h 1936377"/>
              <a:gd name="connsiteX1" fmla="*/ 3292536 w 4260724"/>
              <a:gd name="connsiteY1" fmla="*/ 484094 h 1936377"/>
              <a:gd name="connsiteX2" fmla="*/ 3292536 w 4260724"/>
              <a:gd name="connsiteY2" fmla="*/ 0 h 1936377"/>
              <a:gd name="connsiteX3" fmla="*/ 4260724 w 4260724"/>
              <a:gd name="connsiteY3" fmla="*/ 968189 h 1936377"/>
              <a:gd name="connsiteX4" fmla="*/ 3292536 w 4260724"/>
              <a:gd name="connsiteY4" fmla="*/ 1936377 h 1936377"/>
              <a:gd name="connsiteX5" fmla="*/ 3292536 w 4260724"/>
              <a:gd name="connsiteY5" fmla="*/ 1452283 h 1936377"/>
              <a:gd name="connsiteX6" fmla="*/ 0 w 4260724"/>
              <a:gd name="connsiteY6" fmla="*/ 1452283 h 1936377"/>
              <a:gd name="connsiteX7" fmla="*/ 0 w 4260724"/>
              <a:gd name="connsiteY7" fmla="*/ 484094 h 1936377"/>
              <a:gd name="connsiteX0" fmla="*/ 3730910 w 7991634"/>
              <a:gd name="connsiteY0" fmla="*/ 4065411 h 5517694"/>
              <a:gd name="connsiteX1" fmla="*/ 0 w 7991634"/>
              <a:gd name="connsiteY1" fmla="*/ 0 h 5517694"/>
              <a:gd name="connsiteX2" fmla="*/ 7023446 w 7991634"/>
              <a:gd name="connsiteY2" fmla="*/ 4065411 h 5517694"/>
              <a:gd name="connsiteX3" fmla="*/ 7023446 w 7991634"/>
              <a:gd name="connsiteY3" fmla="*/ 3581317 h 5517694"/>
              <a:gd name="connsiteX4" fmla="*/ 7991634 w 7991634"/>
              <a:gd name="connsiteY4" fmla="*/ 4549506 h 5517694"/>
              <a:gd name="connsiteX5" fmla="*/ 7023446 w 7991634"/>
              <a:gd name="connsiteY5" fmla="*/ 5517694 h 5517694"/>
              <a:gd name="connsiteX6" fmla="*/ 7023446 w 7991634"/>
              <a:gd name="connsiteY6" fmla="*/ 5033600 h 5517694"/>
              <a:gd name="connsiteX7" fmla="*/ 3730910 w 7991634"/>
              <a:gd name="connsiteY7" fmla="*/ 5033600 h 5517694"/>
              <a:gd name="connsiteX8" fmla="*/ 3730910 w 7991634"/>
              <a:gd name="connsiteY8" fmla="*/ 4065411 h 5517694"/>
              <a:gd name="connsiteX0" fmla="*/ 0 w 4260724"/>
              <a:gd name="connsiteY0" fmla="*/ 484094 h 1936377"/>
              <a:gd name="connsiteX1" fmla="*/ 3292536 w 4260724"/>
              <a:gd name="connsiteY1" fmla="*/ 484094 h 1936377"/>
              <a:gd name="connsiteX2" fmla="*/ 3292536 w 4260724"/>
              <a:gd name="connsiteY2" fmla="*/ 0 h 1936377"/>
              <a:gd name="connsiteX3" fmla="*/ 4260724 w 4260724"/>
              <a:gd name="connsiteY3" fmla="*/ 968189 h 1936377"/>
              <a:gd name="connsiteX4" fmla="*/ 3292536 w 4260724"/>
              <a:gd name="connsiteY4" fmla="*/ 1936377 h 1936377"/>
              <a:gd name="connsiteX5" fmla="*/ 3292536 w 4260724"/>
              <a:gd name="connsiteY5" fmla="*/ 1452283 h 1936377"/>
              <a:gd name="connsiteX6" fmla="*/ 0 w 4260724"/>
              <a:gd name="connsiteY6" fmla="*/ 1452283 h 1936377"/>
              <a:gd name="connsiteX7" fmla="*/ 0 w 4260724"/>
              <a:gd name="connsiteY7" fmla="*/ 484094 h 1936377"/>
              <a:gd name="connsiteX0" fmla="*/ 814099 w 4260724"/>
              <a:gd name="connsiteY0" fmla="*/ 0 h 2711817"/>
              <a:gd name="connsiteX1" fmla="*/ 3292536 w 4260724"/>
              <a:gd name="connsiteY1" fmla="*/ 1259534 h 2711817"/>
              <a:gd name="connsiteX2" fmla="*/ 3292536 w 4260724"/>
              <a:gd name="connsiteY2" fmla="*/ 775440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4260724"/>
              <a:gd name="connsiteY0" fmla="*/ 0 h 2711817"/>
              <a:gd name="connsiteX1" fmla="*/ 3330829 w 4260724"/>
              <a:gd name="connsiteY1" fmla="*/ 2122937 h 2711817"/>
              <a:gd name="connsiteX2" fmla="*/ 3292536 w 4260724"/>
              <a:gd name="connsiteY2" fmla="*/ 775440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4260724"/>
              <a:gd name="connsiteY0" fmla="*/ 0 h 2711817"/>
              <a:gd name="connsiteX1" fmla="*/ 3330829 w 4260724"/>
              <a:gd name="connsiteY1" fmla="*/ 2122937 h 2711817"/>
              <a:gd name="connsiteX2" fmla="*/ 3642960 w 4260724"/>
              <a:gd name="connsiteY2" fmla="*/ 1752908 h 2711817"/>
              <a:gd name="connsiteX3" fmla="*/ 4260724 w 4260724"/>
              <a:gd name="connsiteY3" fmla="*/ 1743629 h 2711817"/>
              <a:gd name="connsiteX4" fmla="*/ 3292536 w 4260724"/>
              <a:gd name="connsiteY4" fmla="*/ 2711817 h 2711817"/>
              <a:gd name="connsiteX5" fmla="*/ 3292536 w 4260724"/>
              <a:gd name="connsiteY5" fmla="*/ 2227723 h 2711817"/>
              <a:gd name="connsiteX6" fmla="*/ 0 w 4260724"/>
              <a:gd name="connsiteY6" fmla="*/ 2227723 h 2711817"/>
              <a:gd name="connsiteX7" fmla="*/ 0 w 4260724"/>
              <a:gd name="connsiteY7" fmla="*/ 1259534 h 2711817"/>
              <a:gd name="connsiteX0" fmla="*/ 814099 w 3758757"/>
              <a:gd name="connsiteY0" fmla="*/ 0 h 3117228"/>
              <a:gd name="connsiteX1" fmla="*/ 3330829 w 3758757"/>
              <a:gd name="connsiteY1" fmla="*/ 2122937 h 3117228"/>
              <a:gd name="connsiteX2" fmla="*/ 3642960 w 3758757"/>
              <a:gd name="connsiteY2" fmla="*/ 1752908 h 3117228"/>
              <a:gd name="connsiteX3" fmla="*/ 3758757 w 3758757"/>
              <a:gd name="connsiteY3" fmla="*/ 3117228 h 3117228"/>
              <a:gd name="connsiteX4" fmla="*/ 3292536 w 3758757"/>
              <a:gd name="connsiteY4" fmla="*/ 2711817 h 3117228"/>
              <a:gd name="connsiteX5" fmla="*/ 3292536 w 3758757"/>
              <a:gd name="connsiteY5" fmla="*/ 2227723 h 3117228"/>
              <a:gd name="connsiteX6" fmla="*/ 0 w 3758757"/>
              <a:gd name="connsiteY6" fmla="*/ 2227723 h 3117228"/>
              <a:gd name="connsiteX7" fmla="*/ 0 w 3758757"/>
              <a:gd name="connsiteY7" fmla="*/ 1259534 h 3117228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3292536 w 3758757"/>
              <a:gd name="connsiteY5" fmla="*/ 2227723 h 3233024"/>
              <a:gd name="connsiteX6" fmla="*/ 0 w 3758757"/>
              <a:gd name="connsiteY6" fmla="*/ 2227723 h 3233024"/>
              <a:gd name="connsiteX7" fmla="*/ 0 w 3758757"/>
              <a:gd name="connsiteY7" fmla="*/ 1259534 h 3233024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2706569 w 3758757"/>
              <a:gd name="connsiteY5" fmla="*/ 2862995 h 3233024"/>
              <a:gd name="connsiteX6" fmla="*/ 0 w 3758757"/>
              <a:gd name="connsiteY6" fmla="*/ 2227723 h 3233024"/>
              <a:gd name="connsiteX7" fmla="*/ 0 w 3758757"/>
              <a:gd name="connsiteY7" fmla="*/ 1259534 h 3233024"/>
              <a:gd name="connsiteX0" fmla="*/ 814099 w 3758757"/>
              <a:gd name="connsiteY0" fmla="*/ 0 h 3233024"/>
              <a:gd name="connsiteX1" fmla="*/ 3330829 w 3758757"/>
              <a:gd name="connsiteY1" fmla="*/ 2122937 h 3233024"/>
              <a:gd name="connsiteX2" fmla="*/ 3642960 w 3758757"/>
              <a:gd name="connsiteY2" fmla="*/ 1752908 h 3233024"/>
              <a:gd name="connsiteX3" fmla="*/ 3758757 w 3758757"/>
              <a:gd name="connsiteY3" fmla="*/ 3117228 h 3233024"/>
              <a:gd name="connsiteX4" fmla="*/ 2394438 w 3758757"/>
              <a:gd name="connsiteY4" fmla="*/ 3233024 h 3233024"/>
              <a:gd name="connsiteX5" fmla="*/ 2706569 w 3758757"/>
              <a:gd name="connsiteY5" fmla="*/ 2862995 h 3233024"/>
              <a:gd name="connsiteX6" fmla="*/ 189838 w 3758757"/>
              <a:gd name="connsiteY6" fmla="*/ 740058 h 3233024"/>
              <a:gd name="connsiteX7" fmla="*/ 0 w 3758757"/>
              <a:gd name="connsiteY7" fmla="*/ 1259534 h 3233024"/>
              <a:gd name="connsiteX0" fmla="*/ 624261 w 3568919"/>
              <a:gd name="connsiteY0" fmla="*/ 1 h 3233025"/>
              <a:gd name="connsiteX1" fmla="*/ 3140991 w 3568919"/>
              <a:gd name="connsiteY1" fmla="*/ 2122938 h 3233025"/>
              <a:gd name="connsiteX2" fmla="*/ 3453122 w 3568919"/>
              <a:gd name="connsiteY2" fmla="*/ 1752909 h 3233025"/>
              <a:gd name="connsiteX3" fmla="*/ 3568919 w 3568919"/>
              <a:gd name="connsiteY3" fmla="*/ 3117229 h 3233025"/>
              <a:gd name="connsiteX4" fmla="*/ 2204600 w 3568919"/>
              <a:gd name="connsiteY4" fmla="*/ 3233025 h 3233025"/>
              <a:gd name="connsiteX5" fmla="*/ 2516731 w 3568919"/>
              <a:gd name="connsiteY5" fmla="*/ 2862996 h 3233025"/>
              <a:gd name="connsiteX6" fmla="*/ 0 w 3568919"/>
              <a:gd name="connsiteY6" fmla="*/ 740059 h 3233025"/>
              <a:gd name="connsiteX7" fmla="*/ 624262 w 3568919"/>
              <a:gd name="connsiteY7" fmla="*/ 0 h 323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8919" h="3233025">
                <a:moveTo>
                  <a:pt x="624261" y="1"/>
                </a:moveTo>
                <a:lnTo>
                  <a:pt x="3140991" y="2122938"/>
                </a:lnTo>
                <a:lnTo>
                  <a:pt x="3453122" y="1752909"/>
                </a:lnTo>
                <a:lnTo>
                  <a:pt x="3568919" y="3117229"/>
                </a:lnTo>
                <a:lnTo>
                  <a:pt x="2204600" y="3233025"/>
                </a:lnTo>
                <a:lnTo>
                  <a:pt x="2516731" y="2862996"/>
                </a:lnTo>
                <a:lnTo>
                  <a:pt x="0" y="740059"/>
                </a:lnTo>
                <a:lnTo>
                  <a:pt x="62426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34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ference"/>
          <p:cNvSpPr>
            <a:spLocks/>
          </p:cNvSpPr>
          <p:nvPr/>
        </p:nvSpPr>
        <p:spPr>
          <a:xfrm>
            <a:off x="1075764" y="860612"/>
            <a:ext cx="1944061" cy="128323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"/>
          <p:cNvSpPr>
            <a:spLocks/>
          </p:cNvSpPr>
          <p:nvPr/>
        </p:nvSpPr>
        <p:spPr>
          <a:xfrm>
            <a:off x="6923313" y="549407"/>
            <a:ext cx="1944061" cy="12832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"/>
          <p:cNvSpPr>
            <a:spLocks/>
          </p:cNvSpPr>
          <p:nvPr/>
        </p:nvSpPr>
        <p:spPr>
          <a:xfrm rot="2408917">
            <a:off x="4214407" y="2911405"/>
            <a:ext cx="1944061" cy="1283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5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 to Slide:: All cases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6485244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tatedRectangle"/>
          <p:cNvSpPr/>
          <p:nvPr/>
        </p:nvSpPr>
        <p:spPr>
          <a:xfrm rot="18839062">
            <a:off x="7192255" y="4472110"/>
            <a:ext cx="1052713" cy="15521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"/>
          <p:cNvSpPr/>
          <p:nvPr/>
        </p:nvSpPr>
        <p:spPr>
          <a:xfrm>
            <a:off x="2213002" y="1329339"/>
            <a:ext cx="2136162" cy="13984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79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/>
          </p:cNvSpPr>
          <p:nvPr/>
        </p:nvSpPr>
        <p:spPr>
          <a:xfrm>
            <a:off x="4465293" y="2343371"/>
            <a:ext cx="1313832" cy="1325588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/>
          </p:cNvSpPr>
          <p:nvPr/>
        </p:nvSpPr>
        <p:spPr>
          <a:xfrm>
            <a:off x="6078071" y="4026649"/>
            <a:ext cx="2164603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/>
          </p:cNvSpPr>
          <p:nvPr/>
        </p:nvSpPr>
        <p:spPr>
          <a:xfrm>
            <a:off x="4032996" y="5449048"/>
            <a:ext cx="275085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/>
          </p:cNvSpPr>
          <p:nvPr/>
        </p:nvSpPr>
        <p:spPr>
          <a:xfrm>
            <a:off x="2602523" y="1264978"/>
            <a:ext cx="124759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40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tatedRectangle"/>
          <p:cNvSpPr>
            <a:spLocks/>
          </p:cNvSpPr>
          <p:nvPr/>
        </p:nvSpPr>
        <p:spPr>
          <a:xfrm>
            <a:off x="0" y="4403144"/>
            <a:ext cx="12192000" cy="1690109"/>
          </a:xfrm>
          <a:custGeom>
            <a:avLst/>
            <a:gdLst>
              <a:gd name="connsiteX0" fmla="*/ 0 w 1052713"/>
              <a:gd name="connsiteY0" fmla="*/ 175456 h 1552175"/>
              <a:gd name="connsiteX1" fmla="*/ 175456 w 1052713"/>
              <a:gd name="connsiteY1" fmla="*/ 0 h 1552175"/>
              <a:gd name="connsiteX2" fmla="*/ 877257 w 1052713"/>
              <a:gd name="connsiteY2" fmla="*/ 0 h 1552175"/>
              <a:gd name="connsiteX3" fmla="*/ 1052713 w 1052713"/>
              <a:gd name="connsiteY3" fmla="*/ 175456 h 1552175"/>
              <a:gd name="connsiteX4" fmla="*/ 1052713 w 1052713"/>
              <a:gd name="connsiteY4" fmla="*/ 1376719 h 1552175"/>
              <a:gd name="connsiteX5" fmla="*/ 877257 w 1052713"/>
              <a:gd name="connsiteY5" fmla="*/ 1552175 h 1552175"/>
              <a:gd name="connsiteX6" fmla="*/ 175456 w 1052713"/>
              <a:gd name="connsiteY6" fmla="*/ 1552175 h 1552175"/>
              <a:gd name="connsiteX7" fmla="*/ 0 w 1052713"/>
              <a:gd name="connsiteY7" fmla="*/ 1376719 h 1552175"/>
              <a:gd name="connsiteX8" fmla="*/ 0 w 1052713"/>
              <a:gd name="connsiteY8" fmla="*/ 175456 h 1552175"/>
              <a:gd name="connsiteX0" fmla="*/ 7192255 w 8244968"/>
              <a:gd name="connsiteY0" fmla="*/ 4647566 h 6024285"/>
              <a:gd name="connsiteX1" fmla="*/ 0 w 8244968"/>
              <a:gd name="connsiteY1" fmla="*/ 0 h 6024285"/>
              <a:gd name="connsiteX2" fmla="*/ 7367711 w 8244968"/>
              <a:gd name="connsiteY2" fmla="*/ 4472110 h 6024285"/>
              <a:gd name="connsiteX3" fmla="*/ 8069512 w 8244968"/>
              <a:gd name="connsiteY3" fmla="*/ 4472110 h 6024285"/>
              <a:gd name="connsiteX4" fmla="*/ 8244968 w 8244968"/>
              <a:gd name="connsiteY4" fmla="*/ 4647566 h 6024285"/>
              <a:gd name="connsiteX5" fmla="*/ 8244968 w 8244968"/>
              <a:gd name="connsiteY5" fmla="*/ 5848829 h 6024285"/>
              <a:gd name="connsiteX6" fmla="*/ 8069512 w 8244968"/>
              <a:gd name="connsiteY6" fmla="*/ 6024285 h 6024285"/>
              <a:gd name="connsiteX7" fmla="*/ 7367711 w 8244968"/>
              <a:gd name="connsiteY7" fmla="*/ 6024285 h 6024285"/>
              <a:gd name="connsiteX8" fmla="*/ 7192255 w 8244968"/>
              <a:gd name="connsiteY8" fmla="*/ 5848829 h 6024285"/>
              <a:gd name="connsiteX9" fmla="*/ 7192255 w 8244968"/>
              <a:gd name="connsiteY9" fmla="*/ 4647566 h 6024285"/>
              <a:gd name="connsiteX0" fmla="*/ 0 w 1052713"/>
              <a:gd name="connsiteY0" fmla="*/ 175456 h 1552175"/>
              <a:gd name="connsiteX1" fmla="*/ 175456 w 1052713"/>
              <a:gd name="connsiteY1" fmla="*/ 0 h 1552175"/>
              <a:gd name="connsiteX2" fmla="*/ 877257 w 1052713"/>
              <a:gd name="connsiteY2" fmla="*/ 0 h 1552175"/>
              <a:gd name="connsiteX3" fmla="*/ 1052713 w 1052713"/>
              <a:gd name="connsiteY3" fmla="*/ 175456 h 1552175"/>
              <a:gd name="connsiteX4" fmla="*/ 1052713 w 1052713"/>
              <a:gd name="connsiteY4" fmla="*/ 1376719 h 1552175"/>
              <a:gd name="connsiteX5" fmla="*/ 877257 w 1052713"/>
              <a:gd name="connsiteY5" fmla="*/ 1552175 h 1552175"/>
              <a:gd name="connsiteX6" fmla="*/ 175456 w 1052713"/>
              <a:gd name="connsiteY6" fmla="*/ 1552175 h 1552175"/>
              <a:gd name="connsiteX7" fmla="*/ 0 w 1052713"/>
              <a:gd name="connsiteY7" fmla="*/ 1376719 h 1552175"/>
              <a:gd name="connsiteX8" fmla="*/ 0 w 1052713"/>
              <a:gd name="connsiteY8" fmla="*/ 175456 h 1552175"/>
              <a:gd name="connsiteX0" fmla="*/ 0 w 1324063"/>
              <a:gd name="connsiteY0" fmla="*/ 737701 h 1552175"/>
              <a:gd name="connsiteX1" fmla="*/ 446806 w 1324063"/>
              <a:gd name="connsiteY1" fmla="*/ 0 h 1552175"/>
              <a:gd name="connsiteX2" fmla="*/ 1148607 w 1324063"/>
              <a:gd name="connsiteY2" fmla="*/ 0 h 1552175"/>
              <a:gd name="connsiteX3" fmla="*/ 1324063 w 1324063"/>
              <a:gd name="connsiteY3" fmla="*/ 175456 h 1552175"/>
              <a:gd name="connsiteX4" fmla="*/ 1324063 w 1324063"/>
              <a:gd name="connsiteY4" fmla="*/ 1376719 h 1552175"/>
              <a:gd name="connsiteX5" fmla="*/ 1148607 w 1324063"/>
              <a:gd name="connsiteY5" fmla="*/ 1552175 h 1552175"/>
              <a:gd name="connsiteX6" fmla="*/ 446806 w 1324063"/>
              <a:gd name="connsiteY6" fmla="*/ 1552175 h 1552175"/>
              <a:gd name="connsiteX7" fmla="*/ 271350 w 1324063"/>
              <a:gd name="connsiteY7" fmla="*/ 1376719 h 1552175"/>
              <a:gd name="connsiteX8" fmla="*/ 271350 w 1324063"/>
              <a:gd name="connsiteY8" fmla="*/ 175456 h 1552175"/>
              <a:gd name="connsiteX0" fmla="*/ 7774 w 1331837"/>
              <a:gd name="connsiteY0" fmla="*/ 737701 h 1552175"/>
              <a:gd name="connsiteX1" fmla="*/ 454580 w 1331837"/>
              <a:gd name="connsiteY1" fmla="*/ 0 h 1552175"/>
              <a:gd name="connsiteX2" fmla="*/ 1156381 w 1331837"/>
              <a:gd name="connsiteY2" fmla="*/ 0 h 1552175"/>
              <a:gd name="connsiteX3" fmla="*/ 1331837 w 1331837"/>
              <a:gd name="connsiteY3" fmla="*/ 175456 h 1552175"/>
              <a:gd name="connsiteX4" fmla="*/ 1331837 w 1331837"/>
              <a:gd name="connsiteY4" fmla="*/ 1376719 h 1552175"/>
              <a:gd name="connsiteX5" fmla="*/ 1156381 w 1331837"/>
              <a:gd name="connsiteY5" fmla="*/ 1552175 h 1552175"/>
              <a:gd name="connsiteX6" fmla="*/ 454580 w 1331837"/>
              <a:gd name="connsiteY6" fmla="*/ 1552175 h 1552175"/>
              <a:gd name="connsiteX7" fmla="*/ 279124 w 1331837"/>
              <a:gd name="connsiteY7" fmla="*/ 1376719 h 1552175"/>
              <a:gd name="connsiteX8" fmla="*/ 279124 w 1331837"/>
              <a:gd name="connsiteY8" fmla="*/ 175456 h 1552175"/>
              <a:gd name="connsiteX0" fmla="*/ 32747 w 1356810"/>
              <a:gd name="connsiteY0" fmla="*/ 737701 h 1552175"/>
              <a:gd name="connsiteX1" fmla="*/ 479553 w 1356810"/>
              <a:gd name="connsiteY1" fmla="*/ 0 h 1552175"/>
              <a:gd name="connsiteX2" fmla="*/ 1181354 w 1356810"/>
              <a:gd name="connsiteY2" fmla="*/ 0 h 1552175"/>
              <a:gd name="connsiteX3" fmla="*/ 1356810 w 1356810"/>
              <a:gd name="connsiteY3" fmla="*/ 175456 h 1552175"/>
              <a:gd name="connsiteX4" fmla="*/ 1356810 w 1356810"/>
              <a:gd name="connsiteY4" fmla="*/ 1376719 h 1552175"/>
              <a:gd name="connsiteX5" fmla="*/ 1181354 w 1356810"/>
              <a:gd name="connsiteY5" fmla="*/ 1552175 h 1552175"/>
              <a:gd name="connsiteX6" fmla="*/ 479553 w 1356810"/>
              <a:gd name="connsiteY6" fmla="*/ 1552175 h 1552175"/>
              <a:gd name="connsiteX7" fmla="*/ 304097 w 1356810"/>
              <a:gd name="connsiteY7" fmla="*/ 1376719 h 1552175"/>
              <a:gd name="connsiteX8" fmla="*/ 304097 w 1356810"/>
              <a:gd name="connsiteY8" fmla="*/ 175456 h 1552175"/>
              <a:gd name="connsiteX0" fmla="*/ 53608 w 1377671"/>
              <a:gd name="connsiteY0" fmla="*/ 737701 h 1552175"/>
              <a:gd name="connsiteX1" fmla="*/ 49209 w 1377671"/>
              <a:gd name="connsiteY1" fmla="*/ 489608 h 1552175"/>
              <a:gd name="connsiteX2" fmla="*/ 1202215 w 1377671"/>
              <a:gd name="connsiteY2" fmla="*/ 0 h 1552175"/>
              <a:gd name="connsiteX3" fmla="*/ 1377671 w 1377671"/>
              <a:gd name="connsiteY3" fmla="*/ 175456 h 1552175"/>
              <a:gd name="connsiteX4" fmla="*/ 1377671 w 1377671"/>
              <a:gd name="connsiteY4" fmla="*/ 1376719 h 1552175"/>
              <a:gd name="connsiteX5" fmla="*/ 1202215 w 1377671"/>
              <a:gd name="connsiteY5" fmla="*/ 1552175 h 1552175"/>
              <a:gd name="connsiteX6" fmla="*/ 500414 w 1377671"/>
              <a:gd name="connsiteY6" fmla="*/ 1552175 h 1552175"/>
              <a:gd name="connsiteX7" fmla="*/ 324958 w 1377671"/>
              <a:gd name="connsiteY7" fmla="*/ 1376719 h 1552175"/>
              <a:gd name="connsiteX8" fmla="*/ 324958 w 1377671"/>
              <a:gd name="connsiteY8" fmla="*/ 175456 h 1552175"/>
              <a:gd name="connsiteX0" fmla="*/ 53608 w 1377671"/>
              <a:gd name="connsiteY0" fmla="*/ 753060 h 1567534"/>
              <a:gd name="connsiteX1" fmla="*/ 49209 w 1377671"/>
              <a:gd name="connsiteY1" fmla="*/ 504967 h 1567534"/>
              <a:gd name="connsiteX2" fmla="*/ 536585 w 1377671"/>
              <a:gd name="connsiteY2" fmla="*/ 0 h 1567534"/>
              <a:gd name="connsiteX3" fmla="*/ 1377671 w 1377671"/>
              <a:gd name="connsiteY3" fmla="*/ 190815 h 1567534"/>
              <a:gd name="connsiteX4" fmla="*/ 1377671 w 1377671"/>
              <a:gd name="connsiteY4" fmla="*/ 1392078 h 1567534"/>
              <a:gd name="connsiteX5" fmla="*/ 1202215 w 1377671"/>
              <a:gd name="connsiteY5" fmla="*/ 1567534 h 1567534"/>
              <a:gd name="connsiteX6" fmla="*/ 500414 w 1377671"/>
              <a:gd name="connsiteY6" fmla="*/ 1567534 h 1567534"/>
              <a:gd name="connsiteX7" fmla="*/ 324958 w 1377671"/>
              <a:gd name="connsiteY7" fmla="*/ 1392078 h 1567534"/>
              <a:gd name="connsiteX8" fmla="*/ 324958 w 1377671"/>
              <a:gd name="connsiteY8" fmla="*/ 190815 h 1567534"/>
              <a:gd name="connsiteX0" fmla="*/ 53608 w 1377671"/>
              <a:gd name="connsiteY0" fmla="*/ 769864 h 1584338"/>
              <a:gd name="connsiteX1" fmla="*/ 49209 w 1377671"/>
              <a:gd name="connsiteY1" fmla="*/ 521771 h 1584338"/>
              <a:gd name="connsiteX2" fmla="*/ 536585 w 1377671"/>
              <a:gd name="connsiteY2" fmla="*/ 16804 h 1584338"/>
              <a:gd name="connsiteX3" fmla="*/ 1377671 w 1377671"/>
              <a:gd name="connsiteY3" fmla="*/ 207619 h 1584338"/>
              <a:gd name="connsiteX4" fmla="*/ 1377671 w 1377671"/>
              <a:gd name="connsiteY4" fmla="*/ 1408882 h 1584338"/>
              <a:gd name="connsiteX5" fmla="*/ 1202215 w 1377671"/>
              <a:gd name="connsiteY5" fmla="*/ 1584338 h 1584338"/>
              <a:gd name="connsiteX6" fmla="*/ 500414 w 1377671"/>
              <a:gd name="connsiteY6" fmla="*/ 1584338 h 1584338"/>
              <a:gd name="connsiteX7" fmla="*/ 324958 w 1377671"/>
              <a:gd name="connsiteY7" fmla="*/ 1408882 h 1584338"/>
              <a:gd name="connsiteX8" fmla="*/ 324958 w 1377671"/>
              <a:gd name="connsiteY8" fmla="*/ 207619 h 1584338"/>
              <a:gd name="connsiteX0" fmla="*/ 53608 w 1377671"/>
              <a:gd name="connsiteY0" fmla="*/ 792953 h 1607427"/>
              <a:gd name="connsiteX1" fmla="*/ 49209 w 1377671"/>
              <a:gd name="connsiteY1" fmla="*/ 544860 h 1607427"/>
              <a:gd name="connsiteX2" fmla="*/ 536585 w 1377671"/>
              <a:gd name="connsiteY2" fmla="*/ 39893 h 1607427"/>
              <a:gd name="connsiteX3" fmla="*/ 1377671 w 1377671"/>
              <a:gd name="connsiteY3" fmla="*/ 230708 h 1607427"/>
              <a:gd name="connsiteX4" fmla="*/ 1377671 w 1377671"/>
              <a:gd name="connsiteY4" fmla="*/ 1431971 h 1607427"/>
              <a:gd name="connsiteX5" fmla="*/ 1202215 w 1377671"/>
              <a:gd name="connsiteY5" fmla="*/ 1607427 h 1607427"/>
              <a:gd name="connsiteX6" fmla="*/ 500414 w 1377671"/>
              <a:gd name="connsiteY6" fmla="*/ 1607427 h 1607427"/>
              <a:gd name="connsiteX7" fmla="*/ 324958 w 1377671"/>
              <a:gd name="connsiteY7" fmla="*/ 1431971 h 1607427"/>
              <a:gd name="connsiteX8" fmla="*/ 324958 w 1377671"/>
              <a:gd name="connsiteY8" fmla="*/ 230708 h 1607427"/>
              <a:gd name="connsiteX0" fmla="*/ 53608 w 1377671"/>
              <a:gd name="connsiteY0" fmla="*/ 806667 h 1621141"/>
              <a:gd name="connsiteX1" fmla="*/ 49209 w 1377671"/>
              <a:gd name="connsiteY1" fmla="*/ 558574 h 1621141"/>
              <a:gd name="connsiteX2" fmla="*/ 536585 w 1377671"/>
              <a:gd name="connsiteY2" fmla="*/ 53607 h 1621141"/>
              <a:gd name="connsiteX3" fmla="*/ 784678 w 1377671"/>
              <a:gd name="connsiteY3" fmla="*/ 49210 h 1621141"/>
              <a:gd name="connsiteX4" fmla="*/ 1377671 w 1377671"/>
              <a:gd name="connsiteY4" fmla="*/ 1445685 h 1621141"/>
              <a:gd name="connsiteX5" fmla="*/ 1202215 w 1377671"/>
              <a:gd name="connsiteY5" fmla="*/ 1621141 h 1621141"/>
              <a:gd name="connsiteX6" fmla="*/ 500414 w 1377671"/>
              <a:gd name="connsiteY6" fmla="*/ 1621141 h 1621141"/>
              <a:gd name="connsiteX7" fmla="*/ 324958 w 1377671"/>
              <a:gd name="connsiteY7" fmla="*/ 1445685 h 1621141"/>
              <a:gd name="connsiteX8" fmla="*/ 324958 w 1377671"/>
              <a:gd name="connsiteY8" fmla="*/ 244422 h 1621141"/>
              <a:gd name="connsiteX0" fmla="*/ 53608 w 1649022"/>
              <a:gd name="connsiteY0" fmla="*/ 806667 h 1621141"/>
              <a:gd name="connsiteX1" fmla="*/ 49209 w 1649022"/>
              <a:gd name="connsiteY1" fmla="*/ 558574 h 1621141"/>
              <a:gd name="connsiteX2" fmla="*/ 536585 w 1649022"/>
              <a:gd name="connsiteY2" fmla="*/ 53607 h 1621141"/>
              <a:gd name="connsiteX3" fmla="*/ 784678 w 1649022"/>
              <a:gd name="connsiteY3" fmla="*/ 49210 h 1621141"/>
              <a:gd name="connsiteX4" fmla="*/ 1649022 w 1649022"/>
              <a:gd name="connsiteY4" fmla="*/ 883442 h 1621141"/>
              <a:gd name="connsiteX5" fmla="*/ 1202215 w 1649022"/>
              <a:gd name="connsiteY5" fmla="*/ 1621141 h 1621141"/>
              <a:gd name="connsiteX6" fmla="*/ 500414 w 1649022"/>
              <a:gd name="connsiteY6" fmla="*/ 1621141 h 1621141"/>
              <a:gd name="connsiteX7" fmla="*/ 324958 w 1649022"/>
              <a:gd name="connsiteY7" fmla="*/ 1445685 h 1621141"/>
              <a:gd name="connsiteX8" fmla="*/ 324958 w 1649022"/>
              <a:gd name="connsiteY8" fmla="*/ 244422 h 1621141"/>
              <a:gd name="connsiteX0" fmla="*/ 53608 w 1656795"/>
              <a:gd name="connsiteY0" fmla="*/ 806667 h 1621141"/>
              <a:gd name="connsiteX1" fmla="*/ 49209 w 1656795"/>
              <a:gd name="connsiteY1" fmla="*/ 558574 h 1621141"/>
              <a:gd name="connsiteX2" fmla="*/ 536585 w 1656795"/>
              <a:gd name="connsiteY2" fmla="*/ 53607 h 1621141"/>
              <a:gd name="connsiteX3" fmla="*/ 784678 w 1656795"/>
              <a:gd name="connsiteY3" fmla="*/ 49210 h 1621141"/>
              <a:gd name="connsiteX4" fmla="*/ 1649022 w 1656795"/>
              <a:gd name="connsiteY4" fmla="*/ 883442 h 1621141"/>
              <a:gd name="connsiteX5" fmla="*/ 1202215 w 1656795"/>
              <a:gd name="connsiteY5" fmla="*/ 1621141 h 1621141"/>
              <a:gd name="connsiteX6" fmla="*/ 500414 w 1656795"/>
              <a:gd name="connsiteY6" fmla="*/ 1621141 h 1621141"/>
              <a:gd name="connsiteX7" fmla="*/ 324958 w 1656795"/>
              <a:gd name="connsiteY7" fmla="*/ 1445685 h 1621141"/>
              <a:gd name="connsiteX8" fmla="*/ 324958 w 1656795"/>
              <a:gd name="connsiteY8" fmla="*/ 244422 h 1621141"/>
              <a:gd name="connsiteX0" fmla="*/ 53608 w 1681769"/>
              <a:gd name="connsiteY0" fmla="*/ 806667 h 1621141"/>
              <a:gd name="connsiteX1" fmla="*/ 49209 w 1681769"/>
              <a:gd name="connsiteY1" fmla="*/ 558574 h 1621141"/>
              <a:gd name="connsiteX2" fmla="*/ 536585 w 1681769"/>
              <a:gd name="connsiteY2" fmla="*/ 53607 h 1621141"/>
              <a:gd name="connsiteX3" fmla="*/ 784678 w 1681769"/>
              <a:gd name="connsiteY3" fmla="*/ 49210 h 1621141"/>
              <a:gd name="connsiteX4" fmla="*/ 1649022 w 1681769"/>
              <a:gd name="connsiteY4" fmla="*/ 883442 h 1621141"/>
              <a:gd name="connsiteX5" fmla="*/ 1202215 w 1681769"/>
              <a:gd name="connsiteY5" fmla="*/ 1621141 h 1621141"/>
              <a:gd name="connsiteX6" fmla="*/ 500414 w 1681769"/>
              <a:gd name="connsiteY6" fmla="*/ 1621141 h 1621141"/>
              <a:gd name="connsiteX7" fmla="*/ 324958 w 1681769"/>
              <a:gd name="connsiteY7" fmla="*/ 1445685 h 1621141"/>
              <a:gd name="connsiteX8" fmla="*/ 324958 w 1681769"/>
              <a:gd name="connsiteY8" fmla="*/ 244422 h 1621141"/>
              <a:gd name="connsiteX0" fmla="*/ 53608 w 1702629"/>
              <a:gd name="connsiteY0" fmla="*/ 806667 h 1621141"/>
              <a:gd name="connsiteX1" fmla="*/ 49209 w 1702629"/>
              <a:gd name="connsiteY1" fmla="*/ 558574 h 1621141"/>
              <a:gd name="connsiteX2" fmla="*/ 536585 w 1702629"/>
              <a:gd name="connsiteY2" fmla="*/ 53607 h 1621141"/>
              <a:gd name="connsiteX3" fmla="*/ 784678 w 1702629"/>
              <a:gd name="connsiteY3" fmla="*/ 49210 h 1621141"/>
              <a:gd name="connsiteX4" fmla="*/ 1649022 w 1702629"/>
              <a:gd name="connsiteY4" fmla="*/ 883442 h 1621141"/>
              <a:gd name="connsiteX5" fmla="*/ 1653419 w 1702629"/>
              <a:gd name="connsiteY5" fmla="*/ 1131535 h 1621141"/>
              <a:gd name="connsiteX6" fmla="*/ 500414 w 1702629"/>
              <a:gd name="connsiteY6" fmla="*/ 1621141 h 1621141"/>
              <a:gd name="connsiteX7" fmla="*/ 324958 w 1702629"/>
              <a:gd name="connsiteY7" fmla="*/ 1445685 h 1621141"/>
              <a:gd name="connsiteX8" fmla="*/ 324958 w 1702629"/>
              <a:gd name="connsiteY8" fmla="*/ 244422 h 1621141"/>
              <a:gd name="connsiteX0" fmla="*/ 53608 w 1702629"/>
              <a:gd name="connsiteY0" fmla="*/ 806667 h 1636502"/>
              <a:gd name="connsiteX1" fmla="*/ 49209 w 1702629"/>
              <a:gd name="connsiteY1" fmla="*/ 558574 h 1636502"/>
              <a:gd name="connsiteX2" fmla="*/ 536585 w 1702629"/>
              <a:gd name="connsiteY2" fmla="*/ 53607 h 1636502"/>
              <a:gd name="connsiteX3" fmla="*/ 784678 w 1702629"/>
              <a:gd name="connsiteY3" fmla="*/ 49210 h 1636502"/>
              <a:gd name="connsiteX4" fmla="*/ 1649022 w 1702629"/>
              <a:gd name="connsiteY4" fmla="*/ 883442 h 1636502"/>
              <a:gd name="connsiteX5" fmla="*/ 1653419 w 1702629"/>
              <a:gd name="connsiteY5" fmla="*/ 1131535 h 1636502"/>
              <a:gd name="connsiteX6" fmla="*/ 1166045 w 1702629"/>
              <a:gd name="connsiteY6" fmla="*/ 1636502 h 1636502"/>
              <a:gd name="connsiteX7" fmla="*/ 324958 w 1702629"/>
              <a:gd name="connsiteY7" fmla="*/ 1445685 h 1636502"/>
              <a:gd name="connsiteX8" fmla="*/ 324958 w 1702629"/>
              <a:gd name="connsiteY8" fmla="*/ 244422 h 1636502"/>
              <a:gd name="connsiteX0" fmla="*/ 53608 w 1702629"/>
              <a:gd name="connsiteY0" fmla="*/ 806667 h 1653306"/>
              <a:gd name="connsiteX1" fmla="*/ 49209 w 1702629"/>
              <a:gd name="connsiteY1" fmla="*/ 558574 h 1653306"/>
              <a:gd name="connsiteX2" fmla="*/ 536585 w 1702629"/>
              <a:gd name="connsiteY2" fmla="*/ 53607 h 1653306"/>
              <a:gd name="connsiteX3" fmla="*/ 784678 w 1702629"/>
              <a:gd name="connsiteY3" fmla="*/ 49210 h 1653306"/>
              <a:gd name="connsiteX4" fmla="*/ 1649022 w 1702629"/>
              <a:gd name="connsiteY4" fmla="*/ 883442 h 1653306"/>
              <a:gd name="connsiteX5" fmla="*/ 1653419 w 1702629"/>
              <a:gd name="connsiteY5" fmla="*/ 1131535 h 1653306"/>
              <a:gd name="connsiteX6" fmla="*/ 1166045 w 1702629"/>
              <a:gd name="connsiteY6" fmla="*/ 1636502 h 1653306"/>
              <a:gd name="connsiteX7" fmla="*/ 324958 w 1702629"/>
              <a:gd name="connsiteY7" fmla="*/ 1445685 h 1653306"/>
              <a:gd name="connsiteX8" fmla="*/ 324958 w 1702629"/>
              <a:gd name="connsiteY8" fmla="*/ 244422 h 1653306"/>
              <a:gd name="connsiteX0" fmla="*/ 53608 w 1702629"/>
              <a:gd name="connsiteY0" fmla="*/ 806667 h 1676394"/>
              <a:gd name="connsiteX1" fmla="*/ 49209 w 1702629"/>
              <a:gd name="connsiteY1" fmla="*/ 558574 h 1676394"/>
              <a:gd name="connsiteX2" fmla="*/ 536585 w 1702629"/>
              <a:gd name="connsiteY2" fmla="*/ 53607 h 1676394"/>
              <a:gd name="connsiteX3" fmla="*/ 784678 w 1702629"/>
              <a:gd name="connsiteY3" fmla="*/ 49210 h 1676394"/>
              <a:gd name="connsiteX4" fmla="*/ 1649022 w 1702629"/>
              <a:gd name="connsiteY4" fmla="*/ 883442 h 1676394"/>
              <a:gd name="connsiteX5" fmla="*/ 1653419 w 1702629"/>
              <a:gd name="connsiteY5" fmla="*/ 1131535 h 1676394"/>
              <a:gd name="connsiteX6" fmla="*/ 1166045 w 1702629"/>
              <a:gd name="connsiteY6" fmla="*/ 1636502 h 1676394"/>
              <a:gd name="connsiteX7" fmla="*/ 324958 w 1702629"/>
              <a:gd name="connsiteY7" fmla="*/ 1445685 h 1676394"/>
              <a:gd name="connsiteX8" fmla="*/ 324958 w 1702629"/>
              <a:gd name="connsiteY8" fmla="*/ 244422 h 1676394"/>
              <a:gd name="connsiteX0" fmla="*/ 53608 w 1702629"/>
              <a:gd name="connsiteY0" fmla="*/ 806667 h 1690109"/>
              <a:gd name="connsiteX1" fmla="*/ 49209 w 1702629"/>
              <a:gd name="connsiteY1" fmla="*/ 558574 h 1690109"/>
              <a:gd name="connsiteX2" fmla="*/ 536585 w 1702629"/>
              <a:gd name="connsiteY2" fmla="*/ 53607 h 1690109"/>
              <a:gd name="connsiteX3" fmla="*/ 784678 w 1702629"/>
              <a:gd name="connsiteY3" fmla="*/ 49210 h 1690109"/>
              <a:gd name="connsiteX4" fmla="*/ 1649022 w 1702629"/>
              <a:gd name="connsiteY4" fmla="*/ 883442 h 1690109"/>
              <a:gd name="connsiteX5" fmla="*/ 1653419 w 1702629"/>
              <a:gd name="connsiteY5" fmla="*/ 1131535 h 1690109"/>
              <a:gd name="connsiteX6" fmla="*/ 1166045 w 1702629"/>
              <a:gd name="connsiteY6" fmla="*/ 1636502 h 1690109"/>
              <a:gd name="connsiteX7" fmla="*/ 917952 w 1702629"/>
              <a:gd name="connsiteY7" fmla="*/ 1640899 h 1690109"/>
              <a:gd name="connsiteX8" fmla="*/ 324958 w 1702629"/>
              <a:gd name="connsiteY8" fmla="*/ 244422 h 1690109"/>
              <a:gd name="connsiteX0" fmla="*/ 53608 w 1702629"/>
              <a:gd name="connsiteY0" fmla="*/ 806667 h 1690109"/>
              <a:gd name="connsiteX1" fmla="*/ 49209 w 1702629"/>
              <a:gd name="connsiteY1" fmla="*/ 558574 h 1690109"/>
              <a:gd name="connsiteX2" fmla="*/ 536585 w 1702629"/>
              <a:gd name="connsiteY2" fmla="*/ 53607 h 1690109"/>
              <a:gd name="connsiteX3" fmla="*/ 784678 w 1702629"/>
              <a:gd name="connsiteY3" fmla="*/ 49210 h 1690109"/>
              <a:gd name="connsiteX4" fmla="*/ 1649022 w 1702629"/>
              <a:gd name="connsiteY4" fmla="*/ 883442 h 1690109"/>
              <a:gd name="connsiteX5" fmla="*/ 1653419 w 1702629"/>
              <a:gd name="connsiteY5" fmla="*/ 1131535 h 1690109"/>
              <a:gd name="connsiteX6" fmla="*/ 1166045 w 1702629"/>
              <a:gd name="connsiteY6" fmla="*/ 1636502 h 1690109"/>
              <a:gd name="connsiteX7" fmla="*/ 917952 w 1702629"/>
              <a:gd name="connsiteY7" fmla="*/ 1640899 h 1690109"/>
              <a:gd name="connsiteX8" fmla="*/ 53608 w 1702629"/>
              <a:gd name="connsiteY8" fmla="*/ 806667 h 169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02629" h="1690109">
                <a:moveTo>
                  <a:pt x="53608" y="806667"/>
                </a:moveTo>
                <a:cubicBezTo>
                  <a:pt x="-16116" y="739372"/>
                  <a:pt x="-18085" y="628298"/>
                  <a:pt x="49209" y="558574"/>
                </a:cubicBezTo>
                <a:lnTo>
                  <a:pt x="536585" y="53607"/>
                </a:lnTo>
                <a:cubicBezTo>
                  <a:pt x="603879" y="-16116"/>
                  <a:pt x="714954" y="-18085"/>
                  <a:pt x="784678" y="49210"/>
                </a:cubicBezTo>
                <a:lnTo>
                  <a:pt x="1649022" y="883442"/>
                </a:lnTo>
                <a:cubicBezTo>
                  <a:pt x="1718745" y="950737"/>
                  <a:pt x="1720714" y="1061811"/>
                  <a:pt x="1653419" y="1131535"/>
                </a:cubicBezTo>
                <a:lnTo>
                  <a:pt x="1166045" y="1636502"/>
                </a:lnTo>
                <a:cubicBezTo>
                  <a:pt x="1098750" y="1706224"/>
                  <a:pt x="987675" y="1708194"/>
                  <a:pt x="917952" y="1640899"/>
                </a:cubicBezTo>
                <a:lnTo>
                  <a:pt x="53608" y="806667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"/>
          <p:cNvSpPr>
            <a:spLocks/>
          </p:cNvSpPr>
          <p:nvPr/>
        </p:nvSpPr>
        <p:spPr>
          <a:xfrm>
            <a:off x="0" y="1329339"/>
            <a:ext cx="12192000" cy="13984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8733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tatedRectangle"/>
          <p:cNvSpPr>
            <a:spLocks noChangeAspect="1"/>
          </p:cNvSpPr>
          <p:nvPr/>
        </p:nvSpPr>
        <p:spPr>
          <a:xfrm rot="18839062">
            <a:off x="2623235" y="5264777"/>
            <a:ext cx="6945530" cy="102408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"/>
          <p:cNvSpPr>
            <a:spLocks noChangeAspect="1"/>
          </p:cNvSpPr>
          <p:nvPr/>
        </p:nvSpPr>
        <p:spPr>
          <a:xfrm>
            <a:off x="0" y="1329339"/>
            <a:ext cx="12192001" cy="79818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65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tatedRectangle"/>
          <p:cNvSpPr>
            <a:spLocks/>
          </p:cNvSpPr>
          <p:nvPr/>
        </p:nvSpPr>
        <p:spPr>
          <a:xfrm>
            <a:off x="6867297" y="0"/>
            <a:ext cx="1702629" cy="6858000"/>
          </a:xfrm>
          <a:custGeom>
            <a:avLst/>
            <a:gdLst>
              <a:gd name="connsiteX0" fmla="*/ 0 w 1052713"/>
              <a:gd name="connsiteY0" fmla="*/ 175456 h 1552175"/>
              <a:gd name="connsiteX1" fmla="*/ 175456 w 1052713"/>
              <a:gd name="connsiteY1" fmla="*/ 0 h 1552175"/>
              <a:gd name="connsiteX2" fmla="*/ 877257 w 1052713"/>
              <a:gd name="connsiteY2" fmla="*/ 0 h 1552175"/>
              <a:gd name="connsiteX3" fmla="*/ 1052713 w 1052713"/>
              <a:gd name="connsiteY3" fmla="*/ 175456 h 1552175"/>
              <a:gd name="connsiteX4" fmla="*/ 1052713 w 1052713"/>
              <a:gd name="connsiteY4" fmla="*/ 1376719 h 1552175"/>
              <a:gd name="connsiteX5" fmla="*/ 877257 w 1052713"/>
              <a:gd name="connsiteY5" fmla="*/ 1552175 h 1552175"/>
              <a:gd name="connsiteX6" fmla="*/ 175456 w 1052713"/>
              <a:gd name="connsiteY6" fmla="*/ 1552175 h 1552175"/>
              <a:gd name="connsiteX7" fmla="*/ 0 w 1052713"/>
              <a:gd name="connsiteY7" fmla="*/ 1376719 h 1552175"/>
              <a:gd name="connsiteX8" fmla="*/ 0 w 1052713"/>
              <a:gd name="connsiteY8" fmla="*/ 175456 h 1552175"/>
              <a:gd name="connsiteX0" fmla="*/ 7192255 w 8244968"/>
              <a:gd name="connsiteY0" fmla="*/ 4647566 h 6024285"/>
              <a:gd name="connsiteX1" fmla="*/ 0 w 8244968"/>
              <a:gd name="connsiteY1" fmla="*/ 0 h 6024285"/>
              <a:gd name="connsiteX2" fmla="*/ 7367711 w 8244968"/>
              <a:gd name="connsiteY2" fmla="*/ 4472110 h 6024285"/>
              <a:gd name="connsiteX3" fmla="*/ 8069512 w 8244968"/>
              <a:gd name="connsiteY3" fmla="*/ 4472110 h 6024285"/>
              <a:gd name="connsiteX4" fmla="*/ 8244968 w 8244968"/>
              <a:gd name="connsiteY4" fmla="*/ 4647566 h 6024285"/>
              <a:gd name="connsiteX5" fmla="*/ 8244968 w 8244968"/>
              <a:gd name="connsiteY5" fmla="*/ 5848829 h 6024285"/>
              <a:gd name="connsiteX6" fmla="*/ 8069512 w 8244968"/>
              <a:gd name="connsiteY6" fmla="*/ 6024285 h 6024285"/>
              <a:gd name="connsiteX7" fmla="*/ 7367711 w 8244968"/>
              <a:gd name="connsiteY7" fmla="*/ 6024285 h 6024285"/>
              <a:gd name="connsiteX8" fmla="*/ 7192255 w 8244968"/>
              <a:gd name="connsiteY8" fmla="*/ 5848829 h 6024285"/>
              <a:gd name="connsiteX9" fmla="*/ 7192255 w 8244968"/>
              <a:gd name="connsiteY9" fmla="*/ 4647566 h 6024285"/>
              <a:gd name="connsiteX0" fmla="*/ 0 w 1052713"/>
              <a:gd name="connsiteY0" fmla="*/ 175456 h 1552175"/>
              <a:gd name="connsiteX1" fmla="*/ 175456 w 1052713"/>
              <a:gd name="connsiteY1" fmla="*/ 0 h 1552175"/>
              <a:gd name="connsiteX2" fmla="*/ 877257 w 1052713"/>
              <a:gd name="connsiteY2" fmla="*/ 0 h 1552175"/>
              <a:gd name="connsiteX3" fmla="*/ 1052713 w 1052713"/>
              <a:gd name="connsiteY3" fmla="*/ 175456 h 1552175"/>
              <a:gd name="connsiteX4" fmla="*/ 1052713 w 1052713"/>
              <a:gd name="connsiteY4" fmla="*/ 1376719 h 1552175"/>
              <a:gd name="connsiteX5" fmla="*/ 877257 w 1052713"/>
              <a:gd name="connsiteY5" fmla="*/ 1552175 h 1552175"/>
              <a:gd name="connsiteX6" fmla="*/ 175456 w 1052713"/>
              <a:gd name="connsiteY6" fmla="*/ 1552175 h 1552175"/>
              <a:gd name="connsiteX7" fmla="*/ 0 w 1052713"/>
              <a:gd name="connsiteY7" fmla="*/ 1376719 h 1552175"/>
              <a:gd name="connsiteX8" fmla="*/ 0 w 1052713"/>
              <a:gd name="connsiteY8" fmla="*/ 175456 h 1552175"/>
              <a:gd name="connsiteX0" fmla="*/ 0 w 1324063"/>
              <a:gd name="connsiteY0" fmla="*/ 737701 h 1552175"/>
              <a:gd name="connsiteX1" fmla="*/ 446806 w 1324063"/>
              <a:gd name="connsiteY1" fmla="*/ 0 h 1552175"/>
              <a:gd name="connsiteX2" fmla="*/ 1148607 w 1324063"/>
              <a:gd name="connsiteY2" fmla="*/ 0 h 1552175"/>
              <a:gd name="connsiteX3" fmla="*/ 1324063 w 1324063"/>
              <a:gd name="connsiteY3" fmla="*/ 175456 h 1552175"/>
              <a:gd name="connsiteX4" fmla="*/ 1324063 w 1324063"/>
              <a:gd name="connsiteY4" fmla="*/ 1376719 h 1552175"/>
              <a:gd name="connsiteX5" fmla="*/ 1148607 w 1324063"/>
              <a:gd name="connsiteY5" fmla="*/ 1552175 h 1552175"/>
              <a:gd name="connsiteX6" fmla="*/ 446806 w 1324063"/>
              <a:gd name="connsiteY6" fmla="*/ 1552175 h 1552175"/>
              <a:gd name="connsiteX7" fmla="*/ 271350 w 1324063"/>
              <a:gd name="connsiteY7" fmla="*/ 1376719 h 1552175"/>
              <a:gd name="connsiteX8" fmla="*/ 271350 w 1324063"/>
              <a:gd name="connsiteY8" fmla="*/ 175456 h 1552175"/>
              <a:gd name="connsiteX0" fmla="*/ 7774 w 1331837"/>
              <a:gd name="connsiteY0" fmla="*/ 737701 h 1552175"/>
              <a:gd name="connsiteX1" fmla="*/ 454580 w 1331837"/>
              <a:gd name="connsiteY1" fmla="*/ 0 h 1552175"/>
              <a:gd name="connsiteX2" fmla="*/ 1156381 w 1331837"/>
              <a:gd name="connsiteY2" fmla="*/ 0 h 1552175"/>
              <a:gd name="connsiteX3" fmla="*/ 1331837 w 1331837"/>
              <a:gd name="connsiteY3" fmla="*/ 175456 h 1552175"/>
              <a:gd name="connsiteX4" fmla="*/ 1331837 w 1331837"/>
              <a:gd name="connsiteY4" fmla="*/ 1376719 h 1552175"/>
              <a:gd name="connsiteX5" fmla="*/ 1156381 w 1331837"/>
              <a:gd name="connsiteY5" fmla="*/ 1552175 h 1552175"/>
              <a:gd name="connsiteX6" fmla="*/ 454580 w 1331837"/>
              <a:gd name="connsiteY6" fmla="*/ 1552175 h 1552175"/>
              <a:gd name="connsiteX7" fmla="*/ 279124 w 1331837"/>
              <a:gd name="connsiteY7" fmla="*/ 1376719 h 1552175"/>
              <a:gd name="connsiteX8" fmla="*/ 279124 w 1331837"/>
              <a:gd name="connsiteY8" fmla="*/ 175456 h 1552175"/>
              <a:gd name="connsiteX0" fmla="*/ 32747 w 1356810"/>
              <a:gd name="connsiteY0" fmla="*/ 737701 h 1552175"/>
              <a:gd name="connsiteX1" fmla="*/ 479553 w 1356810"/>
              <a:gd name="connsiteY1" fmla="*/ 0 h 1552175"/>
              <a:gd name="connsiteX2" fmla="*/ 1181354 w 1356810"/>
              <a:gd name="connsiteY2" fmla="*/ 0 h 1552175"/>
              <a:gd name="connsiteX3" fmla="*/ 1356810 w 1356810"/>
              <a:gd name="connsiteY3" fmla="*/ 175456 h 1552175"/>
              <a:gd name="connsiteX4" fmla="*/ 1356810 w 1356810"/>
              <a:gd name="connsiteY4" fmla="*/ 1376719 h 1552175"/>
              <a:gd name="connsiteX5" fmla="*/ 1181354 w 1356810"/>
              <a:gd name="connsiteY5" fmla="*/ 1552175 h 1552175"/>
              <a:gd name="connsiteX6" fmla="*/ 479553 w 1356810"/>
              <a:gd name="connsiteY6" fmla="*/ 1552175 h 1552175"/>
              <a:gd name="connsiteX7" fmla="*/ 304097 w 1356810"/>
              <a:gd name="connsiteY7" fmla="*/ 1376719 h 1552175"/>
              <a:gd name="connsiteX8" fmla="*/ 304097 w 1356810"/>
              <a:gd name="connsiteY8" fmla="*/ 175456 h 1552175"/>
              <a:gd name="connsiteX0" fmla="*/ 53608 w 1377671"/>
              <a:gd name="connsiteY0" fmla="*/ 737701 h 1552175"/>
              <a:gd name="connsiteX1" fmla="*/ 49209 w 1377671"/>
              <a:gd name="connsiteY1" fmla="*/ 489608 h 1552175"/>
              <a:gd name="connsiteX2" fmla="*/ 1202215 w 1377671"/>
              <a:gd name="connsiteY2" fmla="*/ 0 h 1552175"/>
              <a:gd name="connsiteX3" fmla="*/ 1377671 w 1377671"/>
              <a:gd name="connsiteY3" fmla="*/ 175456 h 1552175"/>
              <a:gd name="connsiteX4" fmla="*/ 1377671 w 1377671"/>
              <a:gd name="connsiteY4" fmla="*/ 1376719 h 1552175"/>
              <a:gd name="connsiteX5" fmla="*/ 1202215 w 1377671"/>
              <a:gd name="connsiteY5" fmla="*/ 1552175 h 1552175"/>
              <a:gd name="connsiteX6" fmla="*/ 500414 w 1377671"/>
              <a:gd name="connsiteY6" fmla="*/ 1552175 h 1552175"/>
              <a:gd name="connsiteX7" fmla="*/ 324958 w 1377671"/>
              <a:gd name="connsiteY7" fmla="*/ 1376719 h 1552175"/>
              <a:gd name="connsiteX8" fmla="*/ 324958 w 1377671"/>
              <a:gd name="connsiteY8" fmla="*/ 175456 h 1552175"/>
              <a:gd name="connsiteX0" fmla="*/ 53608 w 1377671"/>
              <a:gd name="connsiteY0" fmla="*/ 753060 h 1567534"/>
              <a:gd name="connsiteX1" fmla="*/ 49209 w 1377671"/>
              <a:gd name="connsiteY1" fmla="*/ 504967 h 1567534"/>
              <a:gd name="connsiteX2" fmla="*/ 536585 w 1377671"/>
              <a:gd name="connsiteY2" fmla="*/ 0 h 1567534"/>
              <a:gd name="connsiteX3" fmla="*/ 1377671 w 1377671"/>
              <a:gd name="connsiteY3" fmla="*/ 190815 h 1567534"/>
              <a:gd name="connsiteX4" fmla="*/ 1377671 w 1377671"/>
              <a:gd name="connsiteY4" fmla="*/ 1392078 h 1567534"/>
              <a:gd name="connsiteX5" fmla="*/ 1202215 w 1377671"/>
              <a:gd name="connsiteY5" fmla="*/ 1567534 h 1567534"/>
              <a:gd name="connsiteX6" fmla="*/ 500414 w 1377671"/>
              <a:gd name="connsiteY6" fmla="*/ 1567534 h 1567534"/>
              <a:gd name="connsiteX7" fmla="*/ 324958 w 1377671"/>
              <a:gd name="connsiteY7" fmla="*/ 1392078 h 1567534"/>
              <a:gd name="connsiteX8" fmla="*/ 324958 w 1377671"/>
              <a:gd name="connsiteY8" fmla="*/ 190815 h 1567534"/>
              <a:gd name="connsiteX0" fmla="*/ 53608 w 1377671"/>
              <a:gd name="connsiteY0" fmla="*/ 769864 h 1584338"/>
              <a:gd name="connsiteX1" fmla="*/ 49209 w 1377671"/>
              <a:gd name="connsiteY1" fmla="*/ 521771 h 1584338"/>
              <a:gd name="connsiteX2" fmla="*/ 536585 w 1377671"/>
              <a:gd name="connsiteY2" fmla="*/ 16804 h 1584338"/>
              <a:gd name="connsiteX3" fmla="*/ 1377671 w 1377671"/>
              <a:gd name="connsiteY3" fmla="*/ 207619 h 1584338"/>
              <a:gd name="connsiteX4" fmla="*/ 1377671 w 1377671"/>
              <a:gd name="connsiteY4" fmla="*/ 1408882 h 1584338"/>
              <a:gd name="connsiteX5" fmla="*/ 1202215 w 1377671"/>
              <a:gd name="connsiteY5" fmla="*/ 1584338 h 1584338"/>
              <a:gd name="connsiteX6" fmla="*/ 500414 w 1377671"/>
              <a:gd name="connsiteY6" fmla="*/ 1584338 h 1584338"/>
              <a:gd name="connsiteX7" fmla="*/ 324958 w 1377671"/>
              <a:gd name="connsiteY7" fmla="*/ 1408882 h 1584338"/>
              <a:gd name="connsiteX8" fmla="*/ 324958 w 1377671"/>
              <a:gd name="connsiteY8" fmla="*/ 207619 h 1584338"/>
              <a:gd name="connsiteX0" fmla="*/ 53608 w 1377671"/>
              <a:gd name="connsiteY0" fmla="*/ 792953 h 1607427"/>
              <a:gd name="connsiteX1" fmla="*/ 49209 w 1377671"/>
              <a:gd name="connsiteY1" fmla="*/ 544860 h 1607427"/>
              <a:gd name="connsiteX2" fmla="*/ 536585 w 1377671"/>
              <a:gd name="connsiteY2" fmla="*/ 39893 h 1607427"/>
              <a:gd name="connsiteX3" fmla="*/ 1377671 w 1377671"/>
              <a:gd name="connsiteY3" fmla="*/ 230708 h 1607427"/>
              <a:gd name="connsiteX4" fmla="*/ 1377671 w 1377671"/>
              <a:gd name="connsiteY4" fmla="*/ 1431971 h 1607427"/>
              <a:gd name="connsiteX5" fmla="*/ 1202215 w 1377671"/>
              <a:gd name="connsiteY5" fmla="*/ 1607427 h 1607427"/>
              <a:gd name="connsiteX6" fmla="*/ 500414 w 1377671"/>
              <a:gd name="connsiteY6" fmla="*/ 1607427 h 1607427"/>
              <a:gd name="connsiteX7" fmla="*/ 324958 w 1377671"/>
              <a:gd name="connsiteY7" fmla="*/ 1431971 h 1607427"/>
              <a:gd name="connsiteX8" fmla="*/ 324958 w 1377671"/>
              <a:gd name="connsiteY8" fmla="*/ 230708 h 1607427"/>
              <a:gd name="connsiteX0" fmla="*/ 53608 w 1377671"/>
              <a:gd name="connsiteY0" fmla="*/ 806667 h 1621141"/>
              <a:gd name="connsiteX1" fmla="*/ 49209 w 1377671"/>
              <a:gd name="connsiteY1" fmla="*/ 558574 h 1621141"/>
              <a:gd name="connsiteX2" fmla="*/ 536585 w 1377671"/>
              <a:gd name="connsiteY2" fmla="*/ 53607 h 1621141"/>
              <a:gd name="connsiteX3" fmla="*/ 784678 w 1377671"/>
              <a:gd name="connsiteY3" fmla="*/ 49210 h 1621141"/>
              <a:gd name="connsiteX4" fmla="*/ 1377671 w 1377671"/>
              <a:gd name="connsiteY4" fmla="*/ 1445685 h 1621141"/>
              <a:gd name="connsiteX5" fmla="*/ 1202215 w 1377671"/>
              <a:gd name="connsiteY5" fmla="*/ 1621141 h 1621141"/>
              <a:gd name="connsiteX6" fmla="*/ 500414 w 1377671"/>
              <a:gd name="connsiteY6" fmla="*/ 1621141 h 1621141"/>
              <a:gd name="connsiteX7" fmla="*/ 324958 w 1377671"/>
              <a:gd name="connsiteY7" fmla="*/ 1445685 h 1621141"/>
              <a:gd name="connsiteX8" fmla="*/ 324958 w 1377671"/>
              <a:gd name="connsiteY8" fmla="*/ 244422 h 1621141"/>
              <a:gd name="connsiteX0" fmla="*/ 53608 w 1649022"/>
              <a:gd name="connsiteY0" fmla="*/ 806667 h 1621141"/>
              <a:gd name="connsiteX1" fmla="*/ 49209 w 1649022"/>
              <a:gd name="connsiteY1" fmla="*/ 558574 h 1621141"/>
              <a:gd name="connsiteX2" fmla="*/ 536585 w 1649022"/>
              <a:gd name="connsiteY2" fmla="*/ 53607 h 1621141"/>
              <a:gd name="connsiteX3" fmla="*/ 784678 w 1649022"/>
              <a:gd name="connsiteY3" fmla="*/ 49210 h 1621141"/>
              <a:gd name="connsiteX4" fmla="*/ 1649022 w 1649022"/>
              <a:gd name="connsiteY4" fmla="*/ 883442 h 1621141"/>
              <a:gd name="connsiteX5" fmla="*/ 1202215 w 1649022"/>
              <a:gd name="connsiteY5" fmla="*/ 1621141 h 1621141"/>
              <a:gd name="connsiteX6" fmla="*/ 500414 w 1649022"/>
              <a:gd name="connsiteY6" fmla="*/ 1621141 h 1621141"/>
              <a:gd name="connsiteX7" fmla="*/ 324958 w 1649022"/>
              <a:gd name="connsiteY7" fmla="*/ 1445685 h 1621141"/>
              <a:gd name="connsiteX8" fmla="*/ 324958 w 1649022"/>
              <a:gd name="connsiteY8" fmla="*/ 244422 h 1621141"/>
              <a:gd name="connsiteX0" fmla="*/ 53608 w 1656795"/>
              <a:gd name="connsiteY0" fmla="*/ 806667 h 1621141"/>
              <a:gd name="connsiteX1" fmla="*/ 49209 w 1656795"/>
              <a:gd name="connsiteY1" fmla="*/ 558574 h 1621141"/>
              <a:gd name="connsiteX2" fmla="*/ 536585 w 1656795"/>
              <a:gd name="connsiteY2" fmla="*/ 53607 h 1621141"/>
              <a:gd name="connsiteX3" fmla="*/ 784678 w 1656795"/>
              <a:gd name="connsiteY3" fmla="*/ 49210 h 1621141"/>
              <a:gd name="connsiteX4" fmla="*/ 1649022 w 1656795"/>
              <a:gd name="connsiteY4" fmla="*/ 883442 h 1621141"/>
              <a:gd name="connsiteX5" fmla="*/ 1202215 w 1656795"/>
              <a:gd name="connsiteY5" fmla="*/ 1621141 h 1621141"/>
              <a:gd name="connsiteX6" fmla="*/ 500414 w 1656795"/>
              <a:gd name="connsiteY6" fmla="*/ 1621141 h 1621141"/>
              <a:gd name="connsiteX7" fmla="*/ 324958 w 1656795"/>
              <a:gd name="connsiteY7" fmla="*/ 1445685 h 1621141"/>
              <a:gd name="connsiteX8" fmla="*/ 324958 w 1656795"/>
              <a:gd name="connsiteY8" fmla="*/ 244422 h 1621141"/>
              <a:gd name="connsiteX0" fmla="*/ 53608 w 1681769"/>
              <a:gd name="connsiteY0" fmla="*/ 806667 h 1621141"/>
              <a:gd name="connsiteX1" fmla="*/ 49209 w 1681769"/>
              <a:gd name="connsiteY1" fmla="*/ 558574 h 1621141"/>
              <a:gd name="connsiteX2" fmla="*/ 536585 w 1681769"/>
              <a:gd name="connsiteY2" fmla="*/ 53607 h 1621141"/>
              <a:gd name="connsiteX3" fmla="*/ 784678 w 1681769"/>
              <a:gd name="connsiteY3" fmla="*/ 49210 h 1621141"/>
              <a:gd name="connsiteX4" fmla="*/ 1649022 w 1681769"/>
              <a:gd name="connsiteY4" fmla="*/ 883442 h 1621141"/>
              <a:gd name="connsiteX5" fmla="*/ 1202215 w 1681769"/>
              <a:gd name="connsiteY5" fmla="*/ 1621141 h 1621141"/>
              <a:gd name="connsiteX6" fmla="*/ 500414 w 1681769"/>
              <a:gd name="connsiteY6" fmla="*/ 1621141 h 1621141"/>
              <a:gd name="connsiteX7" fmla="*/ 324958 w 1681769"/>
              <a:gd name="connsiteY7" fmla="*/ 1445685 h 1621141"/>
              <a:gd name="connsiteX8" fmla="*/ 324958 w 1681769"/>
              <a:gd name="connsiteY8" fmla="*/ 244422 h 1621141"/>
              <a:gd name="connsiteX0" fmla="*/ 53608 w 1702629"/>
              <a:gd name="connsiteY0" fmla="*/ 806667 h 1621141"/>
              <a:gd name="connsiteX1" fmla="*/ 49209 w 1702629"/>
              <a:gd name="connsiteY1" fmla="*/ 558574 h 1621141"/>
              <a:gd name="connsiteX2" fmla="*/ 536585 w 1702629"/>
              <a:gd name="connsiteY2" fmla="*/ 53607 h 1621141"/>
              <a:gd name="connsiteX3" fmla="*/ 784678 w 1702629"/>
              <a:gd name="connsiteY3" fmla="*/ 49210 h 1621141"/>
              <a:gd name="connsiteX4" fmla="*/ 1649022 w 1702629"/>
              <a:gd name="connsiteY4" fmla="*/ 883442 h 1621141"/>
              <a:gd name="connsiteX5" fmla="*/ 1653419 w 1702629"/>
              <a:gd name="connsiteY5" fmla="*/ 1131535 h 1621141"/>
              <a:gd name="connsiteX6" fmla="*/ 500414 w 1702629"/>
              <a:gd name="connsiteY6" fmla="*/ 1621141 h 1621141"/>
              <a:gd name="connsiteX7" fmla="*/ 324958 w 1702629"/>
              <a:gd name="connsiteY7" fmla="*/ 1445685 h 1621141"/>
              <a:gd name="connsiteX8" fmla="*/ 324958 w 1702629"/>
              <a:gd name="connsiteY8" fmla="*/ 244422 h 1621141"/>
              <a:gd name="connsiteX0" fmla="*/ 53608 w 1702629"/>
              <a:gd name="connsiteY0" fmla="*/ 806667 h 1636502"/>
              <a:gd name="connsiteX1" fmla="*/ 49209 w 1702629"/>
              <a:gd name="connsiteY1" fmla="*/ 558574 h 1636502"/>
              <a:gd name="connsiteX2" fmla="*/ 536585 w 1702629"/>
              <a:gd name="connsiteY2" fmla="*/ 53607 h 1636502"/>
              <a:gd name="connsiteX3" fmla="*/ 784678 w 1702629"/>
              <a:gd name="connsiteY3" fmla="*/ 49210 h 1636502"/>
              <a:gd name="connsiteX4" fmla="*/ 1649022 w 1702629"/>
              <a:gd name="connsiteY4" fmla="*/ 883442 h 1636502"/>
              <a:gd name="connsiteX5" fmla="*/ 1653419 w 1702629"/>
              <a:gd name="connsiteY5" fmla="*/ 1131535 h 1636502"/>
              <a:gd name="connsiteX6" fmla="*/ 1166045 w 1702629"/>
              <a:gd name="connsiteY6" fmla="*/ 1636502 h 1636502"/>
              <a:gd name="connsiteX7" fmla="*/ 324958 w 1702629"/>
              <a:gd name="connsiteY7" fmla="*/ 1445685 h 1636502"/>
              <a:gd name="connsiteX8" fmla="*/ 324958 w 1702629"/>
              <a:gd name="connsiteY8" fmla="*/ 244422 h 1636502"/>
              <a:gd name="connsiteX0" fmla="*/ 53608 w 1702629"/>
              <a:gd name="connsiteY0" fmla="*/ 806667 h 1653306"/>
              <a:gd name="connsiteX1" fmla="*/ 49209 w 1702629"/>
              <a:gd name="connsiteY1" fmla="*/ 558574 h 1653306"/>
              <a:gd name="connsiteX2" fmla="*/ 536585 w 1702629"/>
              <a:gd name="connsiteY2" fmla="*/ 53607 h 1653306"/>
              <a:gd name="connsiteX3" fmla="*/ 784678 w 1702629"/>
              <a:gd name="connsiteY3" fmla="*/ 49210 h 1653306"/>
              <a:gd name="connsiteX4" fmla="*/ 1649022 w 1702629"/>
              <a:gd name="connsiteY4" fmla="*/ 883442 h 1653306"/>
              <a:gd name="connsiteX5" fmla="*/ 1653419 w 1702629"/>
              <a:gd name="connsiteY5" fmla="*/ 1131535 h 1653306"/>
              <a:gd name="connsiteX6" fmla="*/ 1166045 w 1702629"/>
              <a:gd name="connsiteY6" fmla="*/ 1636502 h 1653306"/>
              <a:gd name="connsiteX7" fmla="*/ 324958 w 1702629"/>
              <a:gd name="connsiteY7" fmla="*/ 1445685 h 1653306"/>
              <a:gd name="connsiteX8" fmla="*/ 324958 w 1702629"/>
              <a:gd name="connsiteY8" fmla="*/ 244422 h 1653306"/>
              <a:gd name="connsiteX0" fmla="*/ 53608 w 1702629"/>
              <a:gd name="connsiteY0" fmla="*/ 806667 h 1676394"/>
              <a:gd name="connsiteX1" fmla="*/ 49209 w 1702629"/>
              <a:gd name="connsiteY1" fmla="*/ 558574 h 1676394"/>
              <a:gd name="connsiteX2" fmla="*/ 536585 w 1702629"/>
              <a:gd name="connsiteY2" fmla="*/ 53607 h 1676394"/>
              <a:gd name="connsiteX3" fmla="*/ 784678 w 1702629"/>
              <a:gd name="connsiteY3" fmla="*/ 49210 h 1676394"/>
              <a:gd name="connsiteX4" fmla="*/ 1649022 w 1702629"/>
              <a:gd name="connsiteY4" fmla="*/ 883442 h 1676394"/>
              <a:gd name="connsiteX5" fmla="*/ 1653419 w 1702629"/>
              <a:gd name="connsiteY5" fmla="*/ 1131535 h 1676394"/>
              <a:gd name="connsiteX6" fmla="*/ 1166045 w 1702629"/>
              <a:gd name="connsiteY6" fmla="*/ 1636502 h 1676394"/>
              <a:gd name="connsiteX7" fmla="*/ 324958 w 1702629"/>
              <a:gd name="connsiteY7" fmla="*/ 1445685 h 1676394"/>
              <a:gd name="connsiteX8" fmla="*/ 324958 w 1702629"/>
              <a:gd name="connsiteY8" fmla="*/ 244422 h 1676394"/>
              <a:gd name="connsiteX0" fmla="*/ 53608 w 1702629"/>
              <a:gd name="connsiteY0" fmla="*/ 806667 h 1690109"/>
              <a:gd name="connsiteX1" fmla="*/ 49209 w 1702629"/>
              <a:gd name="connsiteY1" fmla="*/ 558574 h 1690109"/>
              <a:gd name="connsiteX2" fmla="*/ 536585 w 1702629"/>
              <a:gd name="connsiteY2" fmla="*/ 53607 h 1690109"/>
              <a:gd name="connsiteX3" fmla="*/ 784678 w 1702629"/>
              <a:gd name="connsiteY3" fmla="*/ 49210 h 1690109"/>
              <a:gd name="connsiteX4" fmla="*/ 1649022 w 1702629"/>
              <a:gd name="connsiteY4" fmla="*/ 883442 h 1690109"/>
              <a:gd name="connsiteX5" fmla="*/ 1653419 w 1702629"/>
              <a:gd name="connsiteY5" fmla="*/ 1131535 h 1690109"/>
              <a:gd name="connsiteX6" fmla="*/ 1166045 w 1702629"/>
              <a:gd name="connsiteY6" fmla="*/ 1636502 h 1690109"/>
              <a:gd name="connsiteX7" fmla="*/ 917952 w 1702629"/>
              <a:gd name="connsiteY7" fmla="*/ 1640899 h 1690109"/>
              <a:gd name="connsiteX8" fmla="*/ 324958 w 1702629"/>
              <a:gd name="connsiteY8" fmla="*/ 244422 h 1690109"/>
              <a:gd name="connsiteX0" fmla="*/ 53608 w 1702629"/>
              <a:gd name="connsiteY0" fmla="*/ 806667 h 1690109"/>
              <a:gd name="connsiteX1" fmla="*/ 49209 w 1702629"/>
              <a:gd name="connsiteY1" fmla="*/ 558574 h 1690109"/>
              <a:gd name="connsiteX2" fmla="*/ 536585 w 1702629"/>
              <a:gd name="connsiteY2" fmla="*/ 53607 h 1690109"/>
              <a:gd name="connsiteX3" fmla="*/ 784678 w 1702629"/>
              <a:gd name="connsiteY3" fmla="*/ 49210 h 1690109"/>
              <a:gd name="connsiteX4" fmla="*/ 1649022 w 1702629"/>
              <a:gd name="connsiteY4" fmla="*/ 883442 h 1690109"/>
              <a:gd name="connsiteX5" fmla="*/ 1653419 w 1702629"/>
              <a:gd name="connsiteY5" fmla="*/ 1131535 h 1690109"/>
              <a:gd name="connsiteX6" fmla="*/ 1166045 w 1702629"/>
              <a:gd name="connsiteY6" fmla="*/ 1636502 h 1690109"/>
              <a:gd name="connsiteX7" fmla="*/ 917952 w 1702629"/>
              <a:gd name="connsiteY7" fmla="*/ 1640899 h 1690109"/>
              <a:gd name="connsiteX8" fmla="*/ 53608 w 1702629"/>
              <a:gd name="connsiteY8" fmla="*/ 806667 h 169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02629" h="1690109">
                <a:moveTo>
                  <a:pt x="53608" y="806667"/>
                </a:moveTo>
                <a:cubicBezTo>
                  <a:pt x="-16116" y="739372"/>
                  <a:pt x="-18085" y="628298"/>
                  <a:pt x="49209" y="558574"/>
                </a:cubicBezTo>
                <a:lnTo>
                  <a:pt x="536585" y="53607"/>
                </a:lnTo>
                <a:cubicBezTo>
                  <a:pt x="603879" y="-16116"/>
                  <a:pt x="714954" y="-18085"/>
                  <a:pt x="784678" y="49210"/>
                </a:cubicBezTo>
                <a:lnTo>
                  <a:pt x="1649022" y="883442"/>
                </a:lnTo>
                <a:cubicBezTo>
                  <a:pt x="1718745" y="950737"/>
                  <a:pt x="1720714" y="1061811"/>
                  <a:pt x="1653419" y="1131535"/>
                </a:cubicBezTo>
                <a:lnTo>
                  <a:pt x="1166045" y="1636502"/>
                </a:lnTo>
                <a:cubicBezTo>
                  <a:pt x="1098750" y="1706224"/>
                  <a:pt x="987675" y="1708194"/>
                  <a:pt x="917952" y="1640899"/>
                </a:cubicBezTo>
                <a:lnTo>
                  <a:pt x="53608" y="806667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"/>
          <p:cNvSpPr>
            <a:spLocks/>
          </p:cNvSpPr>
          <p:nvPr/>
        </p:nvSpPr>
        <p:spPr>
          <a:xfrm>
            <a:off x="2213002" y="0"/>
            <a:ext cx="2136162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887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tatedRectangle"/>
          <p:cNvSpPr>
            <a:spLocks noChangeAspect="1"/>
          </p:cNvSpPr>
          <p:nvPr/>
        </p:nvSpPr>
        <p:spPr>
          <a:xfrm rot="18839062">
            <a:off x="8280295" y="529113"/>
            <a:ext cx="3933511" cy="57997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"/>
          <p:cNvSpPr>
            <a:spLocks noChangeAspect="1"/>
          </p:cNvSpPr>
          <p:nvPr/>
        </p:nvSpPr>
        <p:spPr>
          <a:xfrm>
            <a:off x="2213002" y="0"/>
            <a:ext cx="10475412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9797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tatedRectangle"/>
          <p:cNvSpPr>
            <a:spLocks/>
          </p:cNvSpPr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052713"/>
              <a:gd name="connsiteY0" fmla="*/ 175456 h 1552175"/>
              <a:gd name="connsiteX1" fmla="*/ 175456 w 1052713"/>
              <a:gd name="connsiteY1" fmla="*/ 0 h 1552175"/>
              <a:gd name="connsiteX2" fmla="*/ 877257 w 1052713"/>
              <a:gd name="connsiteY2" fmla="*/ 0 h 1552175"/>
              <a:gd name="connsiteX3" fmla="*/ 1052713 w 1052713"/>
              <a:gd name="connsiteY3" fmla="*/ 175456 h 1552175"/>
              <a:gd name="connsiteX4" fmla="*/ 1052713 w 1052713"/>
              <a:gd name="connsiteY4" fmla="*/ 1376719 h 1552175"/>
              <a:gd name="connsiteX5" fmla="*/ 877257 w 1052713"/>
              <a:gd name="connsiteY5" fmla="*/ 1552175 h 1552175"/>
              <a:gd name="connsiteX6" fmla="*/ 175456 w 1052713"/>
              <a:gd name="connsiteY6" fmla="*/ 1552175 h 1552175"/>
              <a:gd name="connsiteX7" fmla="*/ 0 w 1052713"/>
              <a:gd name="connsiteY7" fmla="*/ 1376719 h 1552175"/>
              <a:gd name="connsiteX8" fmla="*/ 0 w 1052713"/>
              <a:gd name="connsiteY8" fmla="*/ 175456 h 1552175"/>
              <a:gd name="connsiteX0" fmla="*/ 7192255 w 8244968"/>
              <a:gd name="connsiteY0" fmla="*/ 4647566 h 6024285"/>
              <a:gd name="connsiteX1" fmla="*/ 0 w 8244968"/>
              <a:gd name="connsiteY1" fmla="*/ 0 h 6024285"/>
              <a:gd name="connsiteX2" fmla="*/ 7367711 w 8244968"/>
              <a:gd name="connsiteY2" fmla="*/ 4472110 h 6024285"/>
              <a:gd name="connsiteX3" fmla="*/ 8069512 w 8244968"/>
              <a:gd name="connsiteY3" fmla="*/ 4472110 h 6024285"/>
              <a:gd name="connsiteX4" fmla="*/ 8244968 w 8244968"/>
              <a:gd name="connsiteY4" fmla="*/ 4647566 h 6024285"/>
              <a:gd name="connsiteX5" fmla="*/ 8244968 w 8244968"/>
              <a:gd name="connsiteY5" fmla="*/ 5848829 h 6024285"/>
              <a:gd name="connsiteX6" fmla="*/ 8069512 w 8244968"/>
              <a:gd name="connsiteY6" fmla="*/ 6024285 h 6024285"/>
              <a:gd name="connsiteX7" fmla="*/ 7367711 w 8244968"/>
              <a:gd name="connsiteY7" fmla="*/ 6024285 h 6024285"/>
              <a:gd name="connsiteX8" fmla="*/ 7192255 w 8244968"/>
              <a:gd name="connsiteY8" fmla="*/ 5848829 h 6024285"/>
              <a:gd name="connsiteX9" fmla="*/ 7192255 w 8244968"/>
              <a:gd name="connsiteY9" fmla="*/ 4647566 h 6024285"/>
              <a:gd name="connsiteX0" fmla="*/ 0 w 1052713"/>
              <a:gd name="connsiteY0" fmla="*/ 175456 h 1552175"/>
              <a:gd name="connsiteX1" fmla="*/ 175456 w 1052713"/>
              <a:gd name="connsiteY1" fmla="*/ 0 h 1552175"/>
              <a:gd name="connsiteX2" fmla="*/ 877257 w 1052713"/>
              <a:gd name="connsiteY2" fmla="*/ 0 h 1552175"/>
              <a:gd name="connsiteX3" fmla="*/ 1052713 w 1052713"/>
              <a:gd name="connsiteY3" fmla="*/ 175456 h 1552175"/>
              <a:gd name="connsiteX4" fmla="*/ 1052713 w 1052713"/>
              <a:gd name="connsiteY4" fmla="*/ 1376719 h 1552175"/>
              <a:gd name="connsiteX5" fmla="*/ 877257 w 1052713"/>
              <a:gd name="connsiteY5" fmla="*/ 1552175 h 1552175"/>
              <a:gd name="connsiteX6" fmla="*/ 175456 w 1052713"/>
              <a:gd name="connsiteY6" fmla="*/ 1552175 h 1552175"/>
              <a:gd name="connsiteX7" fmla="*/ 0 w 1052713"/>
              <a:gd name="connsiteY7" fmla="*/ 1376719 h 1552175"/>
              <a:gd name="connsiteX8" fmla="*/ 0 w 1052713"/>
              <a:gd name="connsiteY8" fmla="*/ 175456 h 1552175"/>
              <a:gd name="connsiteX0" fmla="*/ 0 w 1324063"/>
              <a:gd name="connsiteY0" fmla="*/ 737701 h 1552175"/>
              <a:gd name="connsiteX1" fmla="*/ 446806 w 1324063"/>
              <a:gd name="connsiteY1" fmla="*/ 0 h 1552175"/>
              <a:gd name="connsiteX2" fmla="*/ 1148607 w 1324063"/>
              <a:gd name="connsiteY2" fmla="*/ 0 h 1552175"/>
              <a:gd name="connsiteX3" fmla="*/ 1324063 w 1324063"/>
              <a:gd name="connsiteY3" fmla="*/ 175456 h 1552175"/>
              <a:gd name="connsiteX4" fmla="*/ 1324063 w 1324063"/>
              <a:gd name="connsiteY4" fmla="*/ 1376719 h 1552175"/>
              <a:gd name="connsiteX5" fmla="*/ 1148607 w 1324063"/>
              <a:gd name="connsiteY5" fmla="*/ 1552175 h 1552175"/>
              <a:gd name="connsiteX6" fmla="*/ 446806 w 1324063"/>
              <a:gd name="connsiteY6" fmla="*/ 1552175 h 1552175"/>
              <a:gd name="connsiteX7" fmla="*/ 271350 w 1324063"/>
              <a:gd name="connsiteY7" fmla="*/ 1376719 h 1552175"/>
              <a:gd name="connsiteX8" fmla="*/ 271350 w 1324063"/>
              <a:gd name="connsiteY8" fmla="*/ 175456 h 1552175"/>
              <a:gd name="connsiteX0" fmla="*/ 7774 w 1331837"/>
              <a:gd name="connsiteY0" fmla="*/ 737701 h 1552175"/>
              <a:gd name="connsiteX1" fmla="*/ 454580 w 1331837"/>
              <a:gd name="connsiteY1" fmla="*/ 0 h 1552175"/>
              <a:gd name="connsiteX2" fmla="*/ 1156381 w 1331837"/>
              <a:gd name="connsiteY2" fmla="*/ 0 h 1552175"/>
              <a:gd name="connsiteX3" fmla="*/ 1331837 w 1331837"/>
              <a:gd name="connsiteY3" fmla="*/ 175456 h 1552175"/>
              <a:gd name="connsiteX4" fmla="*/ 1331837 w 1331837"/>
              <a:gd name="connsiteY4" fmla="*/ 1376719 h 1552175"/>
              <a:gd name="connsiteX5" fmla="*/ 1156381 w 1331837"/>
              <a:gd name="connsiteY5" fmla="*/ 1552175 h 1552175"/>
              <a:gd name="connsiteX6" fmla="*/ 454580 w 1331837"/>
              <a:gd name="connsiteY6" fmla="*/ 1552175 h 1552175"/>
              <a:gd name="connsiteX7" fmla="*/ 279124 w 1331837"/>
              <a:gd name="connsiteY7" fmla="*/ 1376719 h 1552175"/>
              <a:gd name="connsiteX8" fmla="*/ 279124 w 1331837"/>
              <a:gd name="connsiteY8" fmla="*/ 175456 h 1552175"/>
              <a:gd name="connsiteX0" fmla="*/ 32747 w 1356810"/>
              <a:gd name="connsiteY0" fmla="*/ 737701 h 1552175"/>
              <a:gd name="connsiteX1" fmla="*/ 479553 w 1356810"/>
              <a:gd name="connsiteY1" fmla="*/ 0 h 1552175"/>
              <a:gd name="connsiteX2" fmla="*/ 1181354 w 1356810"/>
              <a:gd name="connsiteY2" fmla="*/ 0 h 1552175"/>
              <a:gd name="connsiteX3" fmla="*/ 1356810 w 1356810"/>
              <a:gd name="connsiteY3" fmla="*/ 175456 h 1552175"/>
              <a:gd name="connsiteX4" fmla="*/ 1356810 w 1356810"/>
              <a:gd name="connsiteY4" fmla="*/ 1376719 h 1552175"/>
              <a:gd name="connsiteX5" fmla="*/ 1181354 w 1356810"/>
              <a:gd name="connsiteY5" fmla="*/ 1552175 h 1552175"/>
              <a:gd name="connsiteX6" fmla="*/ 479553 w 1356810"/>
              <a:gd name="connsiteY6" fmla="*/ 1552175 h 1552175"/>
              <a:gd name="connsiteX7" fmla="*/ 304097 w 1356810"/>
              <a:gd name="connsiteY7" fmla="*/ 1376719 h 1552175"/>
              <a:gd name="connsiteX8" fmla="*/ 304097 w 1356810"/>
              <a:gd name="connsiteY8" fmla="*/ 175456 h 1552175"/>
              <a:gd name="connsiteX0" fmla="*/ 53608 w 1377671"/>
              <a:gd name="connsiteY0" fmla="*/ 737701 h 1552175"/>
              <a:gd name="connsiteX1" fmla="*/ 49209 w 1377671"/>
              <a:gd name="connsiteY1" fmla="*/ 489608 h 1552175"/>
              <a:gd name="connsiteX2" fmla="*/ 1202215 w 1377671"/>
              <a:gd name="connsiteY2" fmla="*/ 0 h 1552175"/>
              <a:gd name="connsiteX3" fmla="*/ 1377671 w 1377671"/>
              <a:gd name="connsiteY3" fmla="*/ 175456 h 1552175"/>
              <a:gd name="connsiteX4" fmla="*/ 1377671 w 1377671"/>
              <a:gd name="connsiteY4" fmla="*/ 1376719 h 1552175"/>
              <a:gd name="connsiteX5" fmla="*/ 1202215 w 1377671"/>
              <a:gd name="connsiteY5" fmla="*/ 1552175 h 1552175"/>
              <a:gd name="connsiteX6" fmla="*/ 500414 w 1377671"/>
              <a:gd name="connsiteY6" fmla="*/ 1552175 h 1552175"/>
              <a:gd name="connsiteX7" fmla="*/ 324958 w 1377671"/>
              <a:gd name="connsiteY7" fmla="*/ 1376719 h 1552175"/>
              <a:gd name="connsiteX8" fmla="*/ 324958 w 1377671"/>
              <a:gd name="connsiteY8" fmla="*/ 175456 h 1552175"/>
              <a:gd name="connsiteX0" fmla="*/ 53608 w 1377671"/>
              <a:gd name="connsiteY0" fmla="*/ 753060 h 1567534"/>
              <a:gd name="connsiteX1" fmla="*/ 49209 w 1377671"/>
              <a:gd name="connsiteY1" fmla="*/ 504967 h 1567534"/>
              <a:gd name="connsiteX2" fmla="*/ 536585 w 1377671"/>
              <a:gd name="connsiteY2" fmla="*/ 0 h 1567534"/>
              <a:gd name="connsiteX3" fmla="*/ 1377671 w 1377671"/>
              <a:gd name="connsiteY3" fmla="*/ 190815 h 1567534"/>
              <a:gd name="connsiteX4" fmla="*/ 1377671 w 1377671"/>
              <a:gd name="connsiteY4" fmla="*/ 1392078 h 1567534"/>
              <a:gd name="connsiteX5" fmla="*/ 1202215 w 1377671"/>
              <a:gd name="connsiteY5" fmla="*/ 1567534 h 1567534"/>
              <a:gd name="connsiteX6" fmla="*/ 500414 w 1377671"/>
              <a:gd name="connsiteY6" fmla="*/ 1567534 h 1567534"/>
              <a:gd name="connsiteX7" fmla="*/ 324958 w 1377671"/>
              <a:gd name="connsiteY7" fmla="*/ 1392078 h 1567534"/>
              <a:gd name="connsiteX8" fmla="*/ 324958 w 1377671"/>
              <a:gd name="connsiteY8" fmla="*/ 190815 h 1567534"/>
              <a:gd name="connsiteX0" fmla="*/ 53608 w 1377671"/>
              <a:gd name="connsiteY0" fmla="*/ 769864 h 1584338"/>
              <a:gd name="connsiteX1" fmla="*/ 49209 w 1377671"/>
              <a:gd name="connsiteY1" fmla="*/ 521771 h 1584338"/>
              <a:gd name="connsiteX2" fmla="*/ 536585 w 1377671"/>
              <a:gd name="connsiteY2" fmla="*/ 16804 h 1584338"/>
              <a:gd name="connsiteX3" fmla="*/ 1377671 w 1377671"/>
              <a:gd name="connsiteY3" fmla="*/ 207619 h 1584338"/>
              <a:gd name="connsiteX4" fmla="*/ 1377671 w 1377671"/>
              <a:gd name="connsiteY4" fmla="*/ 1408882 h 1584338"/>
              <a:gd name="connsiteX5" fmla="*/ 1202215 w 1377671"/>
              <a:gd name="connsiteY5" fmla="*/ 1584338 h 1584338"/>
              <a:gd name="connsiteX6" fmla="*/ 500414 w 1377671"/>
              <a:gd name="connsiteY6" fmla="*/ 1584338 h 1584338"/>
              <a:gd name="connsiteX7" fmla="*/ 324958 w 1377671"/>
              <a:gd name="connsiteY7" fmla="*/ 1408882 h 1584338"/>
              <a:gd name="connsiteX8" fmla="*/ 324958 w 1377671"/>
              <a:gd name="connsiteY8" fmla="*/ 207619 h 1584338"/>
              <a:gd name="connsiteX0" fmla="*/ 53608 w 1377671"/>
              <a:gd name="connsiteY0" fmla="*/ 792953 h 1607427"/>
              <a:gd name="connsiteX1" fmla="*/ 49209 w 1377671"/>
              <a:gd name="connsiteY1" fmla="*/ 544860 h 1607427"/>
              <a:gd name="connsiteX2" fmla="*/ 536585 w 1377671"/>
              <a:gd name="connsiteY2" fmla="*/ 39893 h 1607427"/>
              <a:gd name="connsiteX3" fmla="*/ 1377671 w 1377671"/>
              <a:gd name="connsiteY3" fmla="*/ 230708 h 1607427"/>
              <a:gd name="connsiteX4" fmla="*/ 1377671 w 1377671"/>
              <a:gd name="connsiteY4" fmla="*/ 1431971 h 1607427"/>
              <a:gd name="connsiteX5" fmla="*/ 1202215 w 1377671"/>
              <a:gd name="connsiteY5" fmla="*/ 1607427 h 1607427"/>
              <a:gd name="connsiteX6" fmla="*/ 500414 w 1377671"/>
              <a:gd name="connsiteY6" fmla="*/ 1607427 h 1607427"/>
              <a:gd name="connsiteX7" fmla="*/ 324958 w 1377671"/>
              <a:gd name="connsiteY7" fmla="*/ 1431971 h 1607427"/>
              <a:gd name="connsiteX8" fmla="*/ 324958 w 1377671"/>
              <a:gd name="connsiteY8" fmla="*/ 230708 h 1607427"/>
              <a:gd name="connsiteX0" fmla="*/ 53608 w 1377671"/>
              <a:gd name="connsiteY0" fmla="*/ 806667 h 1621141"/>
              <a:gd name="connsiteX1" fmla="*/ 49209 w 1377671"/>
              <a:gd name="connsiteY1" fmla="*/ 558574 h 1621141"/>
              <a:gd name="connsiteX2" fmla="*/ 536585 w 1377671"/>
              <a:gd name="connsiteY2" fmla="*/ 53607 h 1621141"/>
              <a:gd name="connsiteX3" fmla="*/ 784678 w 1377671"/>
              <a:gd name="connsiteY3" fmla="*/ 49210 h 1621141"/>
              <a:gd name="connsiteX4" fmla="*/ 1377671 w 1377671"/>
              <a:gd name="connsiteY4" fmla="*/ 1445685 h 1621141"/>
              <a:gd name="connsiteX5" fmla="*/ 1202215 w 1377671"/>
              <a:gd name="connsiteY5" fmla="*/ 1621141 h 1621141"/>
              <a:gd name="connsiteX6" fmla="*/ 500414 w 1377671"/>
              <a:gd name="connsiteY6" fmla="*/ 1621141 h 1621141"/>
              <a:gd name="connsiteX7" fmla="*/ 324958 w 1377671"/>
              <a:gd name="connsiteY7" fmla="*/ 1445685 h 1621141"/>
              <a:gd name="connsiteX8" fmla="*/ 324958 w 1377671"/>
              <a:gd name="connsiteY8" fmla="*/ 244422 h 1621141"/>
              <a:gd name="connsiteX0" fmla="*/ 53608 w 1649022"/>
              <a:gd name="connsiteY0" fmla="*/ 806667 h 1621141"/>
              <a:gd name="connsiteX1" fmla="*/ 49209 w 1649022"/>
              <a:gd name="connsiteY1" fmla="*/ 558574 h 1621141"/>
              <a:gd name="connsiteX2" fmla="*/ 536585 w 1649022"/>
              <a:gd name="connsiteY2" fmla="*/ 53607 h 1621141"/>
              <a:gd name="connsiteX3" fmla="*/ 784678 w 1649022"/>
              <a:gd name="connsiteY3" fmla="*/ 49210 h 1621141"/>
              <a:gd name="connsiteX4" fmla="*/ 1649022 w 1649022"/>
              <a:gd name="connsiteY4" fmla="*/ 883442 h 1621141"/>
              <a:gd name="connsiteX5" fmla="*/ 1202215 w 1649022"/>
              <a:gd name="connsiteY5" fmla="*/ 1621141 h 1621141"/>
              <a:gd name="connsiteX6" fmla="*/ 500414 w 1649022"/>
              <a:gd name="connsiteY6" fmla="*/ 1621141 h 1621141"/>
              <a:gd name="connsiteX7" fmla="*/ 324958 w 1649022"/>
              <a:gd name="connsiteY7" fmla="*/ 1445685 h 1621141"/>
              <a:gd name="connsiteX8" fmla="*/ 324958 w 1649022"/>
              <a:gd name="connsiteY8" fmla="*/ 244422 h 1621141"/>
              <a:gd name="connsiteX0" fmla="*/ 53608 w 1656795"/>
              <a:gd name="connsiteY0" fmla="*/ 806667 h 1621141"/>
              <a:gd name="connsiteX1" fmla="*/ 49209 w 1656795"/>
              <a:gd name="connsiteY1" fmla="*/ 558574 h 1621141"/>
              <a:gd name="connsiteX2" fmla="*/ 536585 w 1656795"/>
              <a:gd name="connsiteY2" fmla="*/ 53607 h 1621141"/>
              <a:gd name="connsiteX3" fmla="*/ 784678 w 1656795"/>
              <a:gd name="connsiteY3" fmla="*/ 49210 h 1621141"/>
              <a:gd name="connsiteX4" fmla="*/ 1649022 w 1656795"/>
              <a:gd name="connsiteY4" fmla="*/ 883442 h 1621141"/>
              <a:gd name="connsiteX5" fmla="*/ 1202215 w 1656795"/>
              <a:gd name="connsiteY5" fmla="*/ 1621141 h 1621141"/>
              <a:gd name="connsiteX6" fmla="*/ 500414 w 1656795"/>
              <a:gd name="connsiteY6" fmla="*/ 1621141 h 1621141"/>
              <a:gd name="connsiteX7" fmla="*/ 324958 w 1656795"/>
              <a:gd name="connsiteY7" fmla="*/ 1445685 h 1621141"/>
              <a:gd name="connsiteX8" fmla="*/ 324958 w 1656795"/>
              <a:gd name="connsiteY8" fmla="*/ 244422 h 1621141"/>
              <a:gd name="connsiteX0" fmla="*/ 53608 w 1681769"/>
              <a:gd name="connsiteY0" fmla="*/ 806667 h 1621141"/>
              <a:gd name="connsiteX1" fmla="*/ 49209 w 1681769"/>
              <a:gd name="connsiteY1" fmla="*/ 558574 h 1621141"/>
              <a:gd name="connsiteX2" fmla="*/ 536585 w 1681769"/>
              <a:gd name="connsiteY2" fmla="*/ 53607 h 1621141"/>
              <a:gd name="connsiteX3" fmla="*/ 784678 w 1681769"/>
              <a:gd name="connsiteY3" fmla="*/ 49210 h 1621141"/>
              <a:gd name="connsiteX4" fmla="*/ 1649022 w 1681769"/>
              <a:gd name="connsiteY4" fmla="*/ 883442 h 1621141"/>
              <a:gd name="connsiteX5" fmla="*/ 1202215 w 1681769"/>
              <a:gd name="connsiteY5" fmla="*/ 1621141 h 1621141"/>
              <a:gd name="connsiteX6" fmla="*/ 500414 w 1681769"/>
              <a:gd name="connsiteY6" fmla="*/ 1621141 h 1621141"/>
              <a:gd name="connsiteX7" fmla="*/ 324958 w 1681769"/>
              <a:gd name="connsiteY7" fmla="*/ 1445685 h 1621141"/>
              <a:gd name="connsiteX8" fmla="*/ 324958 w 1681769"/>
              <a:gd name="connsiteY8" fmla="*/ 244422 h 1621141"/>
              <a:gd name="connsiteX0" fmla="*/ 53608 w 1702629"/>
              <a:gd name="connsiteY0" fmla="*/ 806667 h 1621141"/>
              <a:gd name="connsiteX1" fmla="*/ 49209 w 1702629"/>
              <a:gd name="connsiteY1" fmla="*/ 558574 h 1621141"/>
              <a:gd name="connsiteX2" fmla="*/ 536585 w 1702629"/>
              <a:gd name="connsiteY2" fmla="*/ 53607 h 1621141"/>
              <a:gd name="connsiteX3" fmla="*/ 784678 w 1702629"/>
              <a:gd name="connsiteY3" fmla="*/ 49210 h 1621141"/>
              <a:gd name="connsiteX4" fmla="*/ 1649022 w 1702629"/>
              <a:gd name="connsiteY4" fmla="*/ 883442 h 1621141"/>
              <a:gd name="connsiteX5" fmla="*/ 1653419 w 1702629"/>
              <a:gd name="connsiteY5" fmla="*/ 1131535 h 1621141"/>
              <a:gd name="connsiteX6" fmla="*/ 500414 w 1702629"/>
              <a:gd name="connsiteY6" fmla="*/ 1621141 h 1621141"/>
              <a:gd name="connsiteX7" fmla="*/ 324958 w 1702629"/>
              <a:gd name="connsiteY7" fmla="*/ 1445685 h 1621141"/>
              <a:gd name="connsiteX8" fmla="*/ 324958 w 1702629"/>
              <a:gd name="connsiteY8" fmla="*/ 244422 h 1621141"/>
              <a:gd name="connsiteX0" fmla="*/ 53608 w 1702629"/>
              <a:gd name="connsiteY0" fmla="*/ 806667 h 1636502"/>
              <a:gd name="connsiteX1" fmla="*/ 49209 w 1702629"/>
              <a:gd name="connsiteY1" fmla="*/ 558574 h 1636502"/>
              <a:gd name="connsiteX2" fmla="*/ 536585 w 1702629"/>
              <a:gd name="connsiteY2" fmla="*/ 53607 h 1636502"/>
              <a:gd name="connsiteX3" fmla="*/ 784678 w 1702629"/>
              <a:gd name="connsiteY3" fmla="*/ 49210 h 1636502"/>
              <a:gd name="connsiteX4" fmla="*/ 1649022 w 1702629"/>
              <a:gd name="connsiteY4" fmla="*/ 883442 h 1636502"/>
              <a:gd name="connsiteX5" fmla="*/ 1653419 w 1702629"/>
              <a:gd name="connsiteY5" fmla="*/ 1131535 h 1636502"/>
              <a:gd name="connsiteX6" fmla="*/ 1166045 w 1702629"/>
              <a:gd name="connsiteY6" fmla="*/ 1636502 h 1636502"/>
              <a:gd name="connsiteX7" fmla="*/ 324958 w 1702629"/>
              <a:gd name="connsiteY7" fmla="*/ 1445685 h 1636502"/>
              <a:gd name="connsiteX8" fmla="*/ 324958 w 1702629"/>
              <a:gd name="connsiteY8" fmla="*/ 244422 h 1636502"/>
              <a:gd name="connsiteX0" fmla="*/ 53608 w 1702629"/>
              <a:gd name="connsiteY0" fmla="*/ 806667 h 1653306"/>
              <a:gd name="connsiteX1" fmla="*/ 49209 w 1702629"/>
              <a:gd name="connsiteY1" fmla="*/ 558574 h 1653306"/>
              <a:gd name="connsiteX2" fmla="*/ 536585 w 1702629"/>
              <a:gd name="connsiteY2" fmla="*/ 53607 h 1653306"/>
              <a:gd name="connsiteX3" fmla="*/ 784678 w 1702629"/>
              <a:gd name="connsiteY3" fmla="*/ 49210 h 1653306"/>
              <a:gd name="connsiteX4" fmla="*/ 1649022 w 1702629"/>
              <a:gd name="connsiteY4" fmla="*/ 883442 h 1653306"/>
              <a:gd name="connsiteX5" fmla="*/ 1653419 w 1702629"/>
              <a:gd name="connsiteY5" fmla="*/ 1131535 h 1653306"/>
              <a:gd name="connsiteX6" fmla="*/ 1166045 w 1702629"/>
              <a:gd name="connsiteY6" fmla="*/ 1636502 h 1653306"/>
              <a:gd name="connsiteX7" fmla="*/ 324958 w 1702629"/>
              <a:gd name="connsiteY7" fmla="*/ 1445685 h 1653306"/>
              <a:gd name="connsiteX8" fmla="*/ 324958 w 1702629"/>
              <a:gd name="connsiteY8" fmla="*/ 244422 h 1653306"/>
              <a:gd name="connsiteX0" fmla="*/ 53608 w 1702629"/>
              <a:gd name="connsiteY0" fmla="*/ 806667 h 1676394"/>
              <a:gd name="connsiteX1" fmla="*/ 49209 w 1702629"/>
              <a:gd name="connsiteY1" fmla="*/ 558574 h 1676394"/>
              <a:gd name="connsiteX2" fmla="*/ 536585 w 1702629"/>
              <a:gd name="connsiteY2" fmla="*/ 53607 h 1676394"/>
              <a:gd name="connsiteX3" fmla="*/ 784678 w 1702629"/>
              <a:gd name="connsiteY3" fmla="*/ 49210 h 1676394"/>
              <a:gd name="connsiteX4" fmla="*/ 1649022 w 1702629"/>
              <a:gd name="connsiteY4" fmla="*/ 883442 h 1676394"/>
              <a:gd name="connsiteX5" fmla="*/ 1653419 w 1702629"/>
              <a:gd name="connsiteY5" fmla="*/ 1131535 h 1676394"/>
              <a:gd name="connsiteX6" fmla="*/ 1166045 w 1702629"/>
              <a:gd name="connsiteY6" fmla="*/ 1636502 h 1676394"/>
              <a:gd name="connsiteX7" fmla="*/ 324958 w 1702629"/>
              <a:gd name="connsiteY7" fmla="*/ 1445685 h 1676394"/>
              <a:gd name="connsiteX8" fmla="*/ 324958 w 1702629"/>
              <a:gd name="connsiteY8" fmla="*/ 244422 h 1676394"/>
              <a:gd name="connsiteX0" fmla="*/ 53608 w 1702629"/>
              <a:gd name="connsiteY0" fmla="*/ 806667 h 1690109"/>
              <a:gd name="connsiteX1" fmla="*/ 49209 w 1702629"/>
              <a:gd name="connsiteY1" fmla="*/ 558574 h 1690109"/>
              <a:gd name="connsiteX2" fmla="*/ 536585 w 1702629"/>
              <a:gd name="connsiteY2" fmla="*/ 53607 h 1690109"/>
              <a:gd name="connsiteX3" fmla="*/ 784678 w 1702629"/>
              <a:gd name="connsiteY3" fmla="*/ 49210 h 1690109"/>
              <a:gd name="connsiteX4" fmla="*/ 1649022 w 1702629"/>
              <a:gd name="connsiteY4" fmla="*/ 883442 h 1690109"/>
              <a:gd name="connsiteX5" fmla="*/ 1653419 w 1702629"/>
              <a:gd name="connsiteY5" fmla="*/ 1131535 h 1690109"/>
              <a:gd name="connsiteX6" fmla="*/ 1166045 w 1702629"/>
              <a:gd name="connsiteY6" fmla="*/ 1636502 h 1690109"/>
              <a:gd name="connsiteX7" fmla="*/ 917952 w 1702629"/>
              <a:gd name="connsiteY7" fmla="*/ 1640899 h 1690109"/>
              <a:gd name="connsiteX8" fmla="*/ 324958 w 1702629"/>
              <a:gd name="connsiteY8" fmla="*/ 244422 h 1690109"/>
              <a:gd name="connsiteX0" fmla="*/ 53608 w 1702629"/>
              <a:gd name="connsiteY0" fmla="*/ 806667 h 1690109"/>
              <a:gd name="connsiteX1" fmla="*/ 49209 w 1702629"/>
              <a:gd name="connsiteY1" fmla="*/ 558574 h 1690109"/>
              <a:gd name="connsiteX2" fmla="*/ 536585 w 1702629"/>
              <a:gd name="connsiteY2" fmla="*/ 53607 h 1690109"/>
              <a:gd name="connsiteX3" fmla="*/ 784678 w 1702629"/>
              <a:gd name="connsiteY3" fmla="*/ 49210 h 1690109"/>
              <a:gd name="connsiteX4" fmla="*/ 1649022 w 1702629"/>
              <a:gd name="connsiteY4" fmla="*/ 883442 h 1690109"/>
              <a:gd name="connsiteX5" fmla="*/ 1653419 w 1702629"/>
              <a:gd name="connsiteY5" fmla="*/ 1131535 h 1690109"/>
              <a:gd name="connsiteX6" fmla="*/ 1166045 w 1702629"/>
              <a:gd name="connsiteY6" fmla="*/ 1636502 h 1690109"/>
              <a:gd name="connsiteX7" fmla="*/ 917952 w 1702629"/>
              <a:gd name="connsiteY7" fmla="*/ 1640899 h 1690109"/>
              <a:gd name="connsiteX8" fmla="*/ 53608 w 1702629"/>
              <a:gd name="connsiteY8" fmla="*/ 806667 h 169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02629" h="1690109">
                <a:moveTo>
                  <a:pt x="53608" y="806667"/>
                </a:moveTo>
                <a:cubicBezTo>
                  <a:pt x="-16116" y="739372"/>
                  <a:pt x="-18085" y="628298"/>
                  <a:pt x="49209" y="558574"/>
                </a:cubicBezTo>
                <a:lnTo>
                  <a:pt x="536585" y="53607"/>
                </a:lnTo>
                <a:cubicBezTo>
                  <a:pt x="603879" y="-16116"/>
                  <a:pt x="714954" y="-18085"/>
                  <a:pt x="784678" y="49210"/>
                </a:cubicBezTo>
                <a:lnTo>
                  <a:pt x="1649022" y="883442"/>
                </a:lnTo>
                <a:cubicBezTo>
                  <a:pt x="1718745" y="950737"/>
                  <a:pt x="1720714" y="1061811"/>
                  <a:pt x="1653419" y="1131535"/>
                </a:cubicBezTo>
                <a:lnTo>
                  <a:pt x="1166045" y="1636502"/>
                </a:lnTo>
                <a:cubicBezTo>
                  <a:pt x="1098750" y="1706224"/>
                  <a:pt x="987675" y="1708194"/>
                  <a:pt x="917952" y="1640899"/>
                </a:cubicBezTo>
                <a:lnTo>
                  <a:pt x="53608" y="806667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"/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465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tatedRectangle"/>
          <p:cNvSpPr>
            <a:spLocks noChangeAspect="1"/>
          </p:cNvSpPr>
          <p:nvPr/>
        </p:nvSpPr>
        <p:spPr>
          <a:xfrm rot="18839062">
            <a:off x="2623235" y="-1691426"/>
            <a:ext cx="6945530" cy="102408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"/>
          <p:cNvSpPr>
            <a:spLocks noChangeAspect="1"/>
          </p:cNvSpPr>
          <p:nvPr/>
        </p:nvSpPr>
        <p:spPr>
          <a:xfrm>
            <a:off x="0" y="-561906"/>
            <a:ext cx="12192001" cy="79818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220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Match:: All cases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000592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/>
          <p:nvPr/>
        </p:nvSpPr>
        <p:spPr>
          <a:xfrm rot="670771">
            <a:off x="1244600" y="1746250"/>
            <a:ext cx="2641600" cy="159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46882">
            <a:off x="5530610" y="1509485"/>
            <a:ext cx="5398647" cy="364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995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>
            <a:off x="1115152" y="1505290"/>
            <a:ext cx="2900496" cy="2900496"/>
          </a:xfrm>
          <a:custGeom>
            <a:avLst/>
            <a:gdLst>
              <a:gd name="connsiteX0" fmla="*/ 0 w 2641600"/>
              <a:gd name="connsiteY0" fmla="*/ 0 h 1593850"/>
              <a:gd name="connsiteX1" fmla="*/ 2641600 w 2641600"/>
              <a:gd name="connsiteY1" fmla="*/ 0 h 1593850"/>
              <a:gd name="connsiteX2" fmla="*/ 2641600 w 2641600"/>
              <a:gd name="connsiteY2" fmla="*/ 1593850 h 1593850"/>
              <a:gd name="connsiteX3" fmla="*/ 0 w 2641600"/>
              <a:gd name="connsiteY3" fmla="*/ 1593850 h 1593850"/>
              <a:gd name="connsiteX4" fmla="*/ 0 w 2641600"/>
              <a:gd name="connsiteY4" fmla="*/ 0 h 1593850"/>
              <a:gd name="connsiteX0" fmla="*/ 1244600 w 3886200"/>
              <a:gd name="connsiteY0" fmla="*/ 1746250 h 3340100"/>
              <a:gd name="connsiteX1" fmla="*/ 0 w 3886200"/>
              <a:gd name="connsiteY1" fmla="*/ 0 h 3340100"/>
              <a:gd name="connsiteX2" fmla="*/ 3886200 w 3886200"/>
              <a:gd name="connsiteY2" fmla="*/ 1746250 h 3340100"/>
              <a:gd name="connsiteX3" fmla="*/ 3886200 w 3886200"/>
              <a:gd name="connsiteY3" fmla="*/ 3340100 h 3340100"/>
              <a:gd name="connsiteX4" fmla="*/ 1244600 w 3886200"/>
              <a:gd name="connsiteY4" fmla="*/ 3340100 h 3340100"/>
              <a:gd name="connsiteX5" fmla="*/ 1244600 w 3886200"/>
              <a:gd name="connsiteY5" fmla="*/ 1746250 h 3340100"/>
              <a:gd name="connsiteX0" fmla="*/ 0 w 2641600"/>
              <a:gd name="connsiteY0" fmla="*/ 0 h 1593850"/>
              <a:gd name="connsiteX1" fmla="*/ 2641600 w 2641600"/>
              <a:gd name="connsiteY1" fmla="*/ 0 h 1593850"/>
              <a:gd name="connsiteX2" fmla="*/ 2641600 w 2641600"/>
              <a:gd name="connsiteY2" fmla="*/ 1593850 h 1593850"/>
              <a:gd name="connsiteX3" fmla="*/ 0 w 2641600"/>
              <a:gd name="connsiteY3" fmla="*/ 1593850 h 1593850"/>
              <a:gd name="connsiteX4" fmla="*/ 0 w 2641600"/>
              <a:gd name="connsiteY4" fmla="*/ 0 h 1593850"/>
              <a:gd name="connsiteX0" fmla="*/ 179574 w 2641600"/>
              <a:gd name="connsiteY0" fmla="*/ 0 h 1834809"/>
              <a:gd name="connsiteX1" fmla="*/ 2641600 w 2641600"/>
              <a:gd name="connsiteY1" fmla="*/ 240959 h 1834809"/>
              <a:gd name="connsiteX2" fmla="*/ 2641600 w 2641600"/>
              <a:gd name="connsiteY2" fmla="*/ 1834809 h 1834809"/>
              <a:gd name="connsiteX3" fmla="*/ 0 w 2641600"/>
              <a:gd name="connsiteY3" fmla="*/ 1834809 h 1834809"/>
              <a:gd name="connsiteX4" fmla="*/ 0 w 2641600"/>
              <a:gd name="connsiteY4" fmla="*/ 240959 h 1834809"/>
              <a:gd name="connsiteX0" fmla="*/ 179574 w 2771048"/>
              <a:gd name="connsiteY0" fmla="*/ 0 h 1834809"/>
              <a:gd name="connsiteX1" fmla="*/ 2771048 w 2771048"/>
              <a:gd name="connsiteY1" fmla="*/ 512164 h 1834809"/>
              <a:gd name="connsiteX2" fmla="*/ 2641600 w 2771048"/>
              <a:gd name="connsiteY2" fmla="*/ 1834809 h 1834809"/>
              <a:gd name="connsiteX3" fmla="*/ 0 w 2771048"/>
              <a:gd name="connsiteY3" fmla="*/ 1834809 h 1834809"/>
              <a:gd name="connsiteX4" fmla="*/ 0 w 2771048"/>
              <a:gd name="connsiteY4" fmla="*/ 240959 h 1834809"/>
              <a:gd name="connsiteX0" fmla="*/ 179574 w 2771048"/>
              <a:gd name="connsiteY0" fmla="*/ 0 h 2075769"/>
              <a:gd name="connsiteX1" fmla="*/ 2771048 w 2771048"/>
              <a:gd name="connsiteY1" fmla="*/ 512164 h 2075769"/>
              <a:gd name="connsiteX2" fmla="*/ 2462026 w 2771048"/>
              <a:gd name="connsiteY2" fmla="*/ 2075769 h 2075769"/>
              <a:gd name="connsiteX3" fmla="*/ 0 w 2771048"/>
              <a:gd name="connsiteY3" fmla="*/ 1834809 h 2075769"/>
              <a:gd name="connsiteX4" fmla="*/ 0 w 2771048"/>
              <a:gd name="connsiteY4" fmla="*/ 240959 h 2075769"/>
              <a:gd name="connsiteX0" fmla="*/ 309022 w 2900496"/>
              <a:gd name="connsiteY0" fmla="*/ 0 h 2075769"/>
              <a:gd name="connsiteX1" fmla="*/ 2900496 w 2900496"/>
              <a:gd name="connsiteY1" fmla="*/ 512164 h 2075769"/>
              <a:gd name="connsiteX2" fmla="*/ 2591474 w 2900496"/>
              <a:gd name="connsiteY2" fmla="*/ 2075769 h 2075769"/>
              <a:gd name="connsiteX3" fmla="*/ 0 w 2900496"/>
              <a:gd name="connsiteY3" fmla="*/ 1563606 h 2075769"/>
              <a:gd name="connsiteX4" fmla="*/ 129448 w 2900496"/>
              <a:gd name="connsiteY4" fmla="*/ 240959 h 2075769"/>
              <a:gd name="connsiteX0" fmla="*/ 309022 w 2900496"/>
              <a:gd name="connsiteY0" fmla="*/ 0 h 2075769"/>
              <a:gd name="connsiteX1" fmla="*/ 2900496 w 2900496"/>
              <a:gd name="connsiteY1" fmla="*/ 512164 h 2075769"/>
              <a:gd name="connsiteX2" fmla="*/ 2591474 w 2900496"/>
              <a:gd name="connsiteY2" fmla="*/ 2075769 h 2075769"/>
              <a:gd name="connsiteX3" fmla="*/ 0 w 2900496"/>
              <a:gd name="connsiteY3" fmla="*/ 1563606 h 2075769"/>
              <a:gd name="connsiteX4" fmla="*/ 309022 w 2900496"/>
              <a:gd name="connsiteY4" fmla="*/ 1 h 2075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0496" h="2075769">
                <a:moveTo>
                  <a:pt x="309022" y="0"/>
                </a:moveTo>
                <a:lnTo>
                  <a:pt x="2900496" y="512164"/>
                </a:lnTo>
                <a:lnTo>
                  <a:pt x="2591474" y="2075769"/>
                </a:lnTo>
                <a:lnTo>
                  <a:pt x="0" y="1563606"/>
                </a:lnTo>
                <a:lnTo>
                  <a:pt x="309022" y="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46882">
            <a:off x="5872330" y="1241521"/>
            <a:ext cx="4715207" cy="471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9002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 rot="670771">
            <a:off x="1143029" y="1736309"/>
            <a:ext cx="2641600" cy="2641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46882">
            <a:off x="6002514" y="1371705"/>
            <a:ext cx="5398647" cy="539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24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/>
          </p:cNvSpPr>
          <p:nvPr/>
        </p:nvSpPr>
        <p:spPr>
          <a:xfrm>
            <a:off x="4465293" y="2343371"/>
            <a:ext cx="1313832" cy="1325588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/>
          </p:cNvSpPr>
          <p:nvPr/>
        </p:nvSpPr>
        <p:spPr>
          <a:xfrm>
            <a:off x="4465293" y="4026649"/>
            <a:ext cx="377738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/>
          </p:cNvSpPr>
          <p:nvPr/>
        </p:nvSpPr>
        <p:spPr>
          <a:xfrm>
            <a:off x="4465293" y="5449048"/>
            <a:ext cx="231856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/>
          </p:cNvSpPr>
          <p:nvPr/>
        </p:nvSpPr>
        <p:spPr>
          <a:xfrm>
            <a:off x="2602523" y="1264978"/>
            <a:ext cx="18627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44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>
            <a:off x="1115152" y="1505290"/>
            <a:ext cx="2075769" cy="2075769"/>
          </a:xfrm>
          <a:custGeom>
            <a:avLst/>
            <a:gdLst>
              <a:gd name="connsiteX0" fmla="*/ 0 w 2641600"/>
              <a:gd name="connsiteY0" fmla="*/ 0 h 1593850"/>
              <a:gd name="connsiteX1" fmla="*/ 2641600 w 2641600"/>
              <a:gd name="connsiteY1" fmla="*/ 0 h 1593850"/>
              <a:gd name="connsiteX2" fmla="*/ 2641600 w 2641600"/>
              <a:gd name="connsiteY2" fmla="*/ 1593850 h 1593850"/>
              <a:gd name="connsiteX3" fmla="*/ 0 w 2641600"/>
              <a:gd name="connsiteY3" fmla="*/ 1593850 h 1593850"/>
              <a:gd name="connsiteX4" fmla="*/ 0 w 2641600"/>
              <a:gd name="connsiteY4" fmla="*/ 0 h 1593850"/>
              <a:gd name="connsiteX0" fmla="*/ 1244600 w 3886200"/>
              <a:gd name="connsiteY0" fmla="*/ 1746250 h 3340100"/>
              <a:gd name="connsiteX1" fmla="*/ 0 w 3886200"/>
              <a:gd name="connsiteY1" fmla="*/ 0 h 3340100"/>
              <a:gd name="connsiteX2" fmla="*/ 3886200 w 3886200"/>
              <a:gd name="connsiteY2" fmla="*/ 1746250 h 3340100"/>
              <a:gd name="connsiteX3" fmla="*/ 3886200 w 3886200"/>
              <a:gd name="connsiteY3" fmla="*/ 3340100 h 3340100"/>
              <a:gd name="connsiteX4" fmla="*/ 1244600 w 3886200"/>
              <a:gd name="connsiteY4" fmla="*/ 3340100 h 3340100"/>
              <a:gd name="connsiteX5" fmla="*/ 1244600 w 3886200"/>
              <a:gd name="connsiteY5" fmla="*/ 1746250 h 3340100"/>
              <a:gd name="connsiteX0" fmla="*/ 0 w 2641600"/>
              <a:gd name="connsiteY0" fmla="*/ 0 h 1593850"/>
              <a:gd name="connsiteX1" fmla="*/ 2641600 w 2641600"/>
              <a:gd name="connsiteY1" fmla="*/ 0 h 1593850"/>
              <a:gd name="connsiteX2" fmla="*/ 2641600 w 2641600"/>
              <a:gd name="connsiteY2" fmla="*/ 1593850 h 1593850"/>
              <a:gd name="connsiteX3" fmla="*/ 0 w 2641600"/>
              <a:gd name="connsiteY3" fmla="*/ 1593850 h 1593850"/>
              <a:gd name="connsiteX4" fmla="*/ 0 w 2641600"/>
              <a:gd name="connsiteY4" fmla="*/ 0 h 1593850"/>
              <a:gd name="connsiteX0" fmla="*/ 179574 w 2641600"/>
              <a:gd name="connsiteY0" fmla="*/ 0 h 1834809"/>
              <a:gd name="connsiteX1" fmla="*/ 2641600 w 2641600"/>
              <a:gd name="connsiteY1" fmla="*/ 240959 h 1834809"/>
              <a:gd name="connsiteX2" fmla="*/ 2641600 w 2641600"/>
              <a:gd name="connsiteY2" fmla="*/ 1834809 h 1834809"/>
              <a:gd name="connsiteX3" fmla="*/ 0 w 2641600"/>
              <a:gd name="connsiteY3" fmla="*/ 1834809 h 1834809"/>
              <a:gd name="connsiteX4" fmla="*/ 0 w 2641600"/>
              <a:gd name="connsiteY4" fmla="*/ 240959 h 1834809"/>
              <a:gd name="connsiteX0" fmla="*/ 179574 w 2771048"/>
              <a:gd name="connsiteY0" fmla="*/ 0 h 1834809"/>
              <a:gd name="connsiteX1" fmla="*/ 2771048 w 2771048"/>
              <a:gd name="connsiteY1" fmla="*/ 512164 h 1834809"/>
              <a:gd name="connsiteX2" fmla="*/ 2641600 w 2771048"/>
              <a:gd name="connsiteY2" fmla="*/ 1834809 h 1834809"/>
              <a:gd name="connsiteX3" fmla="*/ 0 w 2771048"/>
              <a:gd name="connsiteY3" fmla="*/ 1834809 h 1834809"/>
              <a:gd name="connsiteX4" fmla="*/ 0 w 2771048"/>
              <a:gd name="connsiteY4" fmla="*/ 240959 h 1834809"/>
              <a:gd name="connsiteX0" fmla="*/ 179574 w 2771048"/>
              <a:gd name="connsiteY0" fmla="*/ 0 h 2075769"/>
              <a:gd name="connsiteX1" fmla="*/ 2771048 w 2771048"/>
              <a:gd name="connsiteY1" fmla="*/ 512164 h 2075769"/>
              <a:gd name="connsiteX2" fmla="*/ 2462026 w 2771048"/>
              <a:gd name="connsiteY2" fmla="*/ 2075769 h 2075769"/>
              <a:gd name="connsiteX3" fmla="*/ 0 w 2771048"/>
              <a:gd name="connsiteY3" fmla="*/ 1834809 h 2075769"/>
              <a:gd name="connsiteX4" fmla="*/ 0 w 2771048"/>
              <a:gd name="connsiteY4" fmla="*/ 240959 h 2075769"/>
              <a:gd name="connsiteX0" fmla="*/ 309022 w 2900496"/>
              <a:gd name="connsiteY0" fmla="*/ 0 h 2075769"/>
              <a:gd name="connsiteX1" fmla="*/ 2900496 w 2900496"/>
              <a:gd name="connsiteY1" fmla="*/ 512164 h 2075769"/>
              <a:gd name="connsiteX2" fmla="*/ 2591474 w 2900496"/>
              <a:gd name="connsiteY2" fmla="*/ 2075769 h 2075769"/>
              <a:gd name="connsiteX3" fmla="*/ 0 w 2900496"/>
              <a:gd name="connsiteY3" fmla="*/ 1563606 h 2075769"/>
              <a:gd name="connsiteX4" fmla="*/ 129448 w 2900496"/>
              <a:gd name="connsiteY4" fmla="*/ 240959 h 2075769"/>
              <a:gd name="connsiteX0" fmla="*/ 309022 w 2900496"/>
              <a:gd name="connsiteY0" fmla="*/ 0 h 2075769"/>
              <a:gd name="connsiteX1" fmla="*/ 2900496 w 2900496"/>
              <a:gd name="connsiteY1" fmla="*/ 512164 h 2075769"/>
              <a:gd name="connsiteX2" fmla="*/ 2591474 w 2900496"/>
              <a:gd name="connsiteY2" fmla="*/ 2075769 h 2075769"/>
              <a:gd name="connsiteX3" fmla="*/ 0 w 2900496"/>
              <a:gd name="connsiteY3" fmla="*/ 1563606 h 2075769"/>
              <a:gd name="connsiteX4" fmla="*/ 309022 w 2900496"/>
              <a:gd name="connsiteY4" fmla="*/ 1 h 2075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0496" h="2075769">
                <a:moveTo>
                  <a:pt x="309022" y="0"/>
                </a:moveTo>
                <a:lnTo>
                  <a:pt x="2900496" y="512164"/>
                </a:lnTo>
                <a:lnTo>
                  <a:pt x="2591474" y="2075769"/>
                </a:lnTo>
                <a:lnTo>
                  <a:pt x="0" y="1563606"/>
                </a:lnTo>
                <a:lnTo>
                  <a:pt x="309022" y="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46882">
            <a:off x="5798575" y="1167765"/>
            <a:ext cx="4328005" cy="432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708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 rot="670771">
            <a:off x="1254541" y="1644679"/>
            <a:ext cx="1593850" cy="159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46882">
            <a:off x="5668390" y="1981389"/>
            <a:ext cx="3644565" cy="364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77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Adjust Proportionally:: All cases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4451289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erence"/>
          <p:cNvSpPr/>
          <p:nvPr/>
        </p:nvSpPr>
        <p:spPr>
          <a:xfrm rot="1175771">
            <a:off x="1178976" y="1293878"/>
            <a:ext cx="1239589" cy="17058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"/>
          <p:cNvSpPr/>
          <p:nvPr/>
        </p:nvSpPr>
        <p:spPr>
          <a:xfrm rot="20911922">
            <a:off x="6500692" y="975872"/>
            <a:ext cx="4218535" cy="16059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rnerRectangle"/>
          <p:cNvSpPr/>
          <p:nvPr/>
        </p:nvSpPr>
        <p:spPr>
          <a:xfrm rot="5400000">
            <a:off x="3634548" y="4326111"/>
            <a:ext cx="2896881" cy="1575227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1331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erence"/>
          <p:cNvSpPr/>
          <p:nvPr/>
        </p:nvSpPr>
        <p:spPr>
          <a:xfrm>
            <a:off x="928812" y="1135407"/>
            <a:ext cx="1739917" cy="2022798"/>
          </a:xfrm>
          <a:custGeom>
            <a:avLst/>
            <a:gdLst>
              <a:gd name="connsiteX0" fmla="*/ 0 w 1239589"/>
              <a:gd name="connsiteY0" fmla="*/ 0 h 1705856"/>
              <a:gd name="connsiteX1" fmla="*/ 1239589 w 1239589"/>
              <a:gd name="connsiteY1" fmla="*/ 0 h 1705856"/>
              <a:gd name="connsiteX2" fmla="*/ 1239589 w 1239589"/>
              <a:gd name="connsiteY2" fmla="*/ 1705856 h 1705856"/>
              <a:gd name="connsiteX3" fmla="*/ 0 w 1239589"/>
              <a:gd name="connsiteY3" fmla="*/ 1705856 h 1705856"/>
              <a:gd name="connsiteX4" fmla="*/ 0 w 1239589"/>
              <a:gd name="connsiteY4" fmla="*/ 0 h 1705856"/>
              <a:gd name="connsiteX0" fmla="*/ 1178976 w 2418565"/>
              <a:gd name="connsiteY0" fmla="*/ 1293878 h 2999734"/>
              <a:gd name="connsiteX1" fmla="*/ 0 w 2418565"/>
              <a:gd name="connsiteY1" fmla="*/ 0 h 2999734"/>
              <a:gd name="connsiteX2" fmla="*/ 2418565 w 2418565"/>
              <a:gd name="connsiteY2" fmla="*/ 1293878 h 2999734"/>
              <a:gd name="connsiteX3" fmla="*/ 2418565 w 2418565"/>
              <a:gd name="connsiteY3" fmla="*/ 2999734 h 2999734"/>
              <a:gd name="connsiteX4" fmla="*/ 1178976 w 2418565"/>
              <a:gd name="connsiteY4" fmla="*/ 2999734 h 2999734"/>
              <a:gd name="connsiteX5" fmla="*/ 1178976 w 2418565"/>
              <a:gd name="connsiteY5" fmla="*/ 1293878 h 2999734"/>
              <a:gd name="connsiteX0" fmla="*/ 0 w 1239589"/>
              <a:gd name="connsiteY0" fmla="*/ 0 h 1705856"/>
              <a:gd name="connsiteX1" fmla="*/ 1239589 w 1239589"/>
              <a:gd name="connsiteY1" fmla="*/ 0 h 1705856"/>
              <a:gd name="connsiteX2" fmla="*/ 1239589 w 1239589"/>
              <a:gd name="connsiteY2" fmla="*/ 1705856 h 1705856"/>
              <a:gd name="connsiteX3" fmla="*/ 0 w 1239589"/>
              <a:gd name="connsiteY3" fmla="*/ 1705856 h 1705856"/>
              <a:gd name="connsiteX4" fmla="*/ 0 w 1239589"/>
              <a:gd name="connsiteY4" fmla="*/ 0 h 1705856"/>
              <a:gd name="connsiteX0" fmla="*/ 321961 w 1239589"/>
              <a:gd name="connsiteY0" fmla="*/ 0 h 1864327"/>
              <a:gd name="connsiteX1" fmla="*/ 1239589 w 1239589"/>
              <a:gd name="connsiteY1" fmla="*/ 158471 h 1864327"/>
              <a:gd name="connsiteX2" fmla="*/ 1239589 w 1239589"/>
              <a:gd name="connsiteY2" fmla="*/ 1864327 h 1864327"/>
              <a:gd name="connsiteX3" fmla="*/ 0 w 1239589"/>
              <a:gd name="connsiteY3" fmla="*/ 1864327 h 1864327"/>
              <a:gd name="connsiteX4" fmla="*/ 0 w 1239589"/>
              <a:gd name="connsiteY4" fmla="*/ 158471 h 1864327"/>
              <a:gd name="connsiteX0" fmla="*/ 321961 w 1489753"/>
              <a:gd name="connsiteY0" fmla="*/ 0 h 1864327"/>
              <a:gd name="connsiteX1" fmla="*/ 1489753 w 1489753"/>
              <a:gd name="connsiteY1" fmla="*/ 415746 h 1864327"/>
              <a:gd name="connsiteX2" fmla="*/ 1239589 w 1489753"/>
              <a:gd name="connsiteY2" fmla="*/ 1864327 h 1864327"/>
              <a:gd name="connsiteX3" fmla="*/ 0 w 1489753"/>
              <a:gd name="connsiteY3" fmla="*/ 1864327 h 1864327"/>
              <a:gd name="connsiteX4" fmla="*/ 0 w 1489753"/>
              <a:gd name="connsiteY4" fmla="*/ 158471 h 1864327"/>
              <a:gd name="connsiteX0" fmla="*/ 321961 w 1489753"/>
              <a:gd name="connsiteY0" fmla="*/ 0 h 2022798"/>
              <a:gd name="connsiteX1" fmla="*/ 1489753 w 1489753"/>
              <a:gd name="connsiteY1" fmla="*/ 415746 h 2022798"/>
              <a:gd name="connsiteX2" fmla="*/ 917628 w 1489753"/>
              <a:gd name="connsiteY2" fmla="*/ 2022798 h 2022798"/>
              <a:gd name="connsiteX3" fmla="*/ 0 w 1489753"/>
              <a:gd name="connsiteY3" fmla="*/ 1864327 h 2022798"/>
              <a:gd name="connsiteX4" fmla="*/ 0 w 1489753"/>
              <a:gd name="connsiteY4" fmla="*/ 158471 h 2022798"/>
              <a:gd name="connsiteX0" fmla="*/ 572125 w 1739917"/>
              <a:gd name="connsiteY0" fmla="*/ 0 h 2022798"/>
              <a:gd name="connsiteX1" fmla="*/ 1739917 w 1739917"/>
              <a:gd name="connsiteY1" fmla="*/ 415746 h 2022798"/>
              <a:gd name="connsiteX2" fmla="*/ 1167792 w 1739917"/>
              <a:gd name="connsiteY2" fmla="*/ 2022798 h 2022798"/>
              <a:gd name="connsiteX3" fmla="*/ 0 w 1739917"/>
              <a:gd name="connsiteY3" fmla="*/ 1607053 h 2022798"/>
              <a:gd name="connsiteX4" fmla="*/ 250164 w 1739917"/>
              <a:gd name="connsiteY4" fmla="*/ 158471 h 2022798"/>
              <a:gd name="connsiteX0" fmla="*/ 572125 w 1739917"/>
              <a:gd name="connsiteY0" fmla="*/ 0 h 2022798"/>
              <a:gd name="connsiteX1" fmla="*/ 1739917 w 1739917"/>
              <a:gd name="connsiteY1" fmla="*/ 415746 h 2022798"/>
              <a:gd name="connsiteX2" fmla="*/ 1167792 w 1739917"/>
              <a:gd name="connsiteY2" fmla="*/ 2022798 h 2022798"/>
              <a:gd name="connsiteX3" fmla="*/ 0 w 1739917"/>
              <a:gd name="connsiteY3" fmla="*/ 1607053 h 2022798"/>
              <a:gd name="connsiteX4" fmla="*/ 572125 w 1739917"/>
              <a:gd name="connsiteY4" fmla="*/ 0 h 202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9917" h="2022798">
                <a:moveTo>
                  <a:pt x="572125" y="0"/>
                </a:moveTo>
                <a:lnTo>
                  <a:pt x="1739917" y="415746"/>
                </a:lnTo>
                <a:lnTo>
                  <a:pt x="1167792" y="2022798"/>
                </a:lnTo>
                <a:lnTo>
                  <a:pt x="0" y="1607053"/>
                </a:lnTo>
                <a:lnTo>
                  <a:pt x="572125" y="0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"/>
          <p:cNvSpPr/>
          <p:nvPr/>
        </p:nvSpPr>
        <p:spPr>
          <a:xfrm>
            <a:off x="6536544" y="886961"/>
            <a:ext cx="3479834" cy="1783786"/>
          </a:xfrm>
          <a:custGeom>
            <a:avLst/>
            <a:gdLst>
              <a:gd name="connsiteX0" fmla="*/ 0 w 4218535"/>
              <a:gd name="connsiteY0" fmla="*/ 802982 h 1605963"/>
              <a:gd name="connsiteX1" fmla="*/ 2109268 w 4218535"/>
              <a:gd name="connsiteY1" fmla="*/ 0 h 1605963"/>
              <a:gd name="connsiteX2" fmla="*/ 4218536 w 4218535"/>
              <a:gd name="connsiteY2" fmla="*/ 802982 h 1605963"/>
              <a:gd name="connsiteX3" fmla="*/ 2109268 w 4218535"/>
              <a:gd name="connsiteY3" fmla="*/ 1605964 h 1605963"/>
              <a:gd name="connsiteX4" fmla="*/ 0 w 4218535"/>
              <a:gd name="connsiteY4" fmla="*/ 802982 h 1605963"/>
              <a:gd name="connsiteX0" fmla="*/ 6500692 w 10719228"/>
              <a:gd name="connsiteY0" fmla="*/ 1778854 h 2581836"/>
              <a:gd name="connsiteX1" fmla="*/ 0 w 10719228"/>
              <a:gd name="connsiteY1" fmla="*/ 0 h 2581836"/>
              <a:gd name="connsiteX2" fmla="*/ 8609960 w 10719228"/>
              <a:gd name="connsiteY2" fmla="*/ 975872 h 2581836"/>
              <a:gd name="connsiteX3" fmla="*/ 10719228 w 10719228"/>
              <a:gd name="connsiteY3" fmla="*/ 1778854 h 2581836"/>
              <a:gd name="connsiteX4" fmla="*/ 8609960 w 10719228"/>
              <a:gd name="connsiteY4" fmla="*/ 2581836 h 2581836"/>
              <a:gd name="connsiteX5" fmla="*/ 6500692 w 10719228"/>
              <a:gd name="connsiteY5" fmla="*/ 1778854 h 2581836"/>
              <a:gd name="connsiteX0" fmla="*/ 0 w 4218536"/>
              <a:gd name="connsiteY0" fmla="*/ 802982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06833 h 1590450"/>
              <a:gd name="connsiteX1" fmla="*/ 1949619 w 4218536"/>
              <a:gd name="connsiteY1" fmla="*/ 517 h 1590450"/>
              <a:gd name="connsiteX2" fmla="*/ 4218536 w 4218536"/>
              <a:gd name="connsiteY2" fmla="*/ 787468 h 1590450"/>
              <a:gd name="connsiteX3" fmla="*/ 2109268 w 4218536"/>
              <a:gd name="connsiteY3" fmla="*/ 1590450 h 1590450"/>
              <a:gd name="connsiteX4" fmla="*/ 0 w 4218536"/>
              <a:gd name="connsiteY4" fmla="*/ 787468 h 1590450"/>
              <a:gd name="connsiteX0" fmla="*/ 42109 w 4218536"/>
              <a:gd name="connsiteY0" fmla="*/ 1259384 h 1643001"/>
              <a:gd name="connsiteX1" fmla="*/ 1949619 w 4218536"/>
              <a:gd name="connsiteY1" fmla="*/ 53068 h 1643001"/>
              <a:gd name="connsiteX2" fmla="*/ 4218536 w 4218536"/>
              <a:gd name="connsiteY2" fmla="*/ 840019 h 1643001"/>
              <a:gd name="connsiteX3" fmla="*/ 2109268 w 4218536"/>
              <a:gd name="connsiteY3" fmla="*/ 1643001 h 1643001"/>
              <a:gd name="connsiteX4" fmla="*/ 0 w 4218536"/>
              <a:gd name="connsiteY4" fmla="*/ 840019 h 1643001"/>
              <a:gd name="connsiteX0" fmla="*/ 42109 w 4218536"/>
              <a:gd name="connsiteY0" fmla="*/ 1301523 h 1685140"/>
              <a:gd name="connsiteX1" fmla="*/ 1949619 w 4218536"/>
              <a:gd name="connsiteY1" fmla="*/ 95207 h 1685140"/>
              <a:gd name="connsiteX2" fmla="*/ 4218536 w 4218536"/>
              <a:gd name="connsiteY2" fmla="*/ 882158 h 1685140"/>
              <a:gd name="connsiteX3" fmla="*/ 2109268 w 4218536"/>
              <a:gd name="connsiteY3" fmla="*/ 1685140 h 1685140"/>
              <a:gd name="connsiteX4" fmla="*/ 0 w 4218536"/>
              <a:gd name="connsiteY4" fmla="*/ 882158 h 1685140"/>
              <a:gd name="connsiteX0" fmla="*/ 42109 w 4177782"/>
              <a:gd name="connsiteY0" fmla="*/ 1311257 h 1694874"/>
              <a:gd name="connsiteX1" fmla="*/ 1949619 w 4177782"/>
              <a:gd name="connsiteY1" fmla="*/ 104941 h 1694874"/>
              <a:gd name="connsiteX2" fmla="*/ 4176427 w 4177782"/>
              <a:gd name="connsiteY2" fmla="*/ 472528 h 1694874"/>
              <a:gd name="connsiteX3" fmla="*/ 2109268 w 4177782"/>
              <a:gd name="connsiteY3" fmla="*/ 1694874 h 1694874"/>
              <a:gd name="connsiteX4" fmla="*/ 0 w 4177782"/>
              <a:gd name="connsiteY4" fmla="*/ 891892 h 1694874"/>
              <a:gd name="connsiteX0" fmla="*/ 42109 w 4181896"/>
              <a:gd name="connsiteY0" fmla="*/ 1311257 h 1694874"/>
              <a:gd name="connsiteX1" fmla="*/ 1949619 w 4181896"/>
              <a:gd name="connsiteY1" fmla="*/ 104941 h 1694874"/>
              <a:gd name="connsiteX2" fmla="*/ 4176427 w 4181896"/>
              <a:gd name="connsiteY2" fmla="*/ 472528 h 1694874"/>
              <a:gd name="connsiteX3" fmla="*/ 2109268 w 4181896"/>
              <a:gd name="connsiteY3" fmla="*/ 1694874 h 1694874"/>
              <a:gd name="connsiteX4" fmla="*/ 0 w 4181896"/>
              <a:gd name="connsiteY4" fmla="*/ 891892 h 1694874"/>
              <a:gd name="connsiteX0" fmla="*/ 42109 w 4182666"/>
              <a:gd name="connsiteY0" fmla="*/ 1311257 h 1694874"/>
              <a:gd name="connsiteX1" fmla="*/ 1949619 w 4182666"/>
              <a:gd name="connsiteY1" fmla="*/ 104941 h 1694874"/>
              <a:gd name="connsiteX2" fmla="*/ 4176427 w 4182666"/>
              <a:gd name="connsiteY2" fmla="*/ 472528 h 1694874"/>
              <a:gd name="connsiteX3" fmla="*/ 2109268 w 4182666"/>
              <a:gd name="connsiteY3" fmla="*/ 1694874 h 1694874"/>
              <a:gd name="connsiteX4" fmla="*/ 0 w 4182666"/>
              <a:gd name="connsiteY4" fmla="*/ 891892 h 1694874"/>
              <a:gd name="connsiteX0" fmla="*/ 42109 w 4182684"/>
              <a:gd name="connsiteY0" fmla="*/ 1311257 h 1679360"/>
              <a:gd name="connsiteX1" fmla="*/ 1949619 w 4182684"/>
              <a:gd name="connsiteY1" fmla="*/ 104941 h 1679360"/>
              <a:gd name="connsiteX2" fmla="*/ 4176427 w 4182684"/>
              <a:gd name="connsiteY2" fmla="*/ 472528 h 1679360"/>
              <a:gd name="connsiteX3" fmla="*/ 2268917 w 4182684"/>
              <a:gd name="connsiteY3" fmla="*/ 1678844 h 1679360"/>
              <a:gd name="connsiteX4" fmla="*/ 0 w 4182684"/>
              <a:gd name="connsiteY4" fmla="*/ 891892 h 1679360"/>
              <a:gd name="connsiteX0" fmla="*/ 42109 w 4182684"/>
              <a:gd name="connsiteY0" fmla="*/ 1311257 h 1731912"/>
              <a:gd name="connsiteX1" fmla="*/ 1949619 w 4182684"/>
              <a:gd name="connsiteY1" fmla="*/ 104941 h 1731912"/>
              <a:gd name="connsiteX2" fmla="*/ 4176427 w 4182684"/>
              <a:gd name="connsiteY2" fmla="*/ 472528 h 1731912"/>
              <a:gd name="connsiteX3" fmla="*/ 2268917 w 4182684"/>
              <a:gd name="connsiteY3" fmla="*/ 1678844 h 1731912"/>
              <a:gd name="connsiteX4" fmla="*/ 0 w 4182684"/>
              <a:gd name="connsiteY4" fmla="*/ 891892 h 1731912"/>
              <a:gd name="connsiteX0" fmla="*/ 42109 w 4182684"/>
              <a:gd name="connsiteY0" fmla="*/ 1311257 h 1774052"/>
              <a:gd name="connsiteX1" fmla="*/ 1949619 w 4182684"/>
              <a:gd name="connsiteY1" fmla="*/ 104941 h 1774052"/>
              <a:gd name="connsiteX2" fmla="*/ 4176427 w 4182684"/>
              <a:gd name="connsiteY2" fmla="*/ 472528 h 1774052"/>
              <a:gd name="connsiteX3" fmla="*/ 2268917 w 4182684"/>
              <a:gd name="connsiteY3" fmla="*/ 1678844 h 1774052"/>
              <a:gd name="connsiteX4" fmla="*/ 0 w 4182684"/>
              <a:gd name="connsiteY4" fmla="*/ 891892 h 1774052"/>
              <a:gd name="connsiteX0" fmla="*/ 6258 w 4146833"/>
              <a:gd name="connsiteY0" fmla="*/ 1311257 h 1783786"/>
              <a:gd name="connsiteX1" fmla="*/ 1913768 w 4146833"/>
              <a:gd name="connsiteY1" fmla="*/ 104941 h 1783786"/>
              <a:gd name="connsiteX2" fmla="*/ 4140576 w 4146833"/>
              <a:gd name="connsiteY2" fmla="*/ 472528 h 1783786"/>
              <a:gd name="connsiteX3" fmla="*/ 2233066 w 4146833"/>
              <a:gd name="connsiteY3" fmla="*/ 1678844 h 1783786"/>
              <a:gd name="connsiteX4" fmla="*/ 6258 w 4146833"/>
              <a:gd name="connsiteY4" fmla="*/ 1311258 h 17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6833" h="1783786">
                <a:moveTo>
                  <a:pt x="6258" y="1311257"/>
                </a:moveTo>
                <a:cubicBezTo>
                  <a:pt x="-81913" y="876635"/>
                  <a:pt x="772107" y="336550"/>
                  <a:pt x="1913768" y="104941"/>
                </a:cubicBezTo>
                <a:cubicBezTo>
                  <a:pt x="3055429" y="-126668"/>
                  <a:pt x="4052404" y="37907"/>
                  <a:pt x="4140576" y="472528"/>
                </a:cubicBezTo>
                <a:cubicBezTo>
                  <a:pt x="4228747" y="907150"/>
                  <a:pt x="3374727" y="1447235"/>
                  <a:pt x="2233066" y="1678844"/>
                </a:cubicBezTo>
                <a:cubicBezTo>
                  <a:pt x="1091405" y="1910453"/>
                  <a:pt x="94430" y="1745879"/>
                  <a:pt x="6258" y="1311258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rnerRectangle"/>
          <p:cNvSpPr/>
          <p:nvPr/>
        </p:nvSpPr>
        <p:spPr>
          <a:xfrm rot="5400000">
            <a:off x="5456810" y="2503849"/>
            <a:ext cx="2896881" cy="5219751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5378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erence"/>
          <p:cNvSpPr/>
          <p:nvPr/>
        </p:nvSpPr>
        <p:spPr>
          <a:xfrm rot="1175771">
            <a:off x="1178976" y="1293878"/>
            <a:ext cx="1239589" cy="17058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"/>
          <p:cNvSpPr/>
          <p:nvPr/>
        </p:nvSpPr>
        <p:spPr>
          <a:xfrm rot="20911922">
            <a:off x="6518055" y="1148781"/>
            <a:ext cx="2479178" cy="16059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rnerRectangle"/>
          <p:cNvSpPr/>
          <p:nvPr/>
        </p:nvSpPr>
        <p:spPr>
          <a:xfrm rot="5400000">
            <a:off x="3223605" y="4737054"/>
            <a:ext cx="3718767" cy="1575227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05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erence"/>
          <p:cNvSpPr>
            <a:spLocks noChangeAspect="1"/>
          </p:cNvSpPr>
          <p:nvPr/>
        </p:nvSpPr>
        <p:spPr>
          <a:xfrm>
            <a:off x="928812" y="1135407"/>
            <a:ext cx="1739917" cy="2022798"/>
          </a:xfrm>
          <a:custGeom>
            <a:avLst/>
            <a:gdLst>
              <a:gd name="connsiteX0" fmla="*/ 0 w 1239589"/>
              <a:gd name="connsiteY0" fmla="*/ 0 h 1705856"/>
              <a:gd name="connsiteX1" fmla="*/ 1239589 w 1239589"/>
              <a:gd name="connsiteY1" fmla="*/ 0 h 1705856"/>
              <a:gd name="connsiteX2" fmla="*/ 1239589 w 1239589"/>
              <a:gd name="connsiteY2" fmla="*/ 1705856 h 1705856"/>
              <a:gd name="connsiteX3" fmla="*/ 0 w 1239589"/>
              <a:gd name="connsiteY3" fmla="*/ 1705856 h 1705856"/>
              <a:gd name="connsiteX4" fmla="*/ 0 w 1239589"/>
              <a:gd name="connsiteY4" fmla="*/ 0 h 1705856"/>
              <a:gd name="connsiteX0" fmla="*/ 1178976 w 2418565"/>
              <a:gd name="connsiteY0" fmla="*/ 1293878 h 2999734"/>
              <a:gd name="connsiteX1" fmla="*/ 0 w 2418565"/>
              <a:gd name="connsiteY1" fmla="*/ 0 h 2999734"/>
              <a:gd name="connsiteX2" fmla="*/ 2418565 w 2418565"/>
              <a:gd name="connsiteY2" fmla="*/ 1293878 h 2999734"/>
              <a:gd name="connsiteX3" fmla="*/ 2418565 w 2418565"/>
              <a:gd name="connsiteY3" fmla="*/ 2999734 h 2999734"/>
              <a:gd name="connsiteX4" fmla="*/ 1178976 w 2418565"/>
              <a:gd name="connsiteY4" fmla="*/ 2999734 h 2999734"/>
              <a:gd name="connsiteX5" fmla="*/ 1178976 w 2418565"/>
              <a:gd name="connsiteY5" fmla="*/ 1293878 h 2999734"/>
              <a:gd name="connsiteX0" fmla="*/ 0 w 1239589"/>
              <a:gd name="connsiteY0" fmla="*/ 0 h 1705856"/>
              <a:gd name="connsiteX1" fmla="*/ 1239589 w 1239589"/>
              <a:gd name="connsiteY1" fmla="*/ 0 h 1705856"/>
              <a:gd name="connsiteX2" fmla="*/ 1239589 w 1239589"/>
              <a:gd name="connsiteY2" fmla="*/ 1705856 h 1705856"/>
              <a:gd name="connsiteX3" fmla="*/ 0 w 1239589"/>
              <a:gd name="connsiteY3" fmla="*/ 1705856 h 1705856"/>
              <a:gd name="connsiteX4" fmla="*/ 0 w 1239589"/>
              <a:gd name="connsiteY4" fmla="*/ 0 h 1705856"/>
              <a:gd name="connsiteX0" fmla="*/ 321961 w 1239589"/>
              <a:gd name="connsiteY0" fmla="*/ 0 h 1864327"/>
              <a:gd name="connsiteX1" fmla="*/ 1239589 w 1239589"/>
              <a:gd name="connsiteY1" fmla="*/ 158471 h 1864327"/>
              <a:gd name="connsiteX2" fmla="*/ 1239589 w 1239589"/>
              <a:gd name="connsiteY2" fmla="*/ 1864327 h 1864327"/>
              <a:gd name="connsiteX3" fmla="*/ 0 w 1239589"/>
              <a:gd name="connsiteY3" fmla="*/ 1864327 h 1864327"/>
              <a:gd name="connsiteX4" fmla="*/ 0 w 1239589"/>
              <a:gd name="connsiteY4" fmla="*/ 158471 h 1864327"/>
              <a:gd name="connsiteX0" fmla="*/ 321961 w 1489753"/>
              <a:gd name="connsiteY0" fmla="*/ 0 h 1864327"/>
              <a:gd name="connsiteX1" fmla="*/ 1489753 w 1489753"/>
              <a:gd name="connsiteY1" fmla="*/ 415746 h 1864327"/>
              <a:gd name="connsiteX2" fmla="*/ 1239589 w 1489753"/>
              <a:gd name="connsiteY2" fmla="*/ 1864327 h 1864327"/>
              <a:gd name="connsiteX3" fmla="*/ 0 w 1489753"/>
              <a:gd name="connsiteY3" fmla="*/ 1864327 h 1864327"/>
              <a:gd name="connsiteX4" fmla="*/ 0 w 1489753"/>
              <a:gd name="connsiteY4" fmla="*/ 158471 h 1864327"/>
              <a:gd name="connsiteX0" fmla="*/ 321961 w 1489753"/>
              <a:gd name="connsiteY0" fmla="*/ 0 h 2022798"/>
              <a:gd name="connsiteX1" fmla="*/ 1489753 w 1489753"/>
              <a:gd name="connsiteY1" fmla="*/ 415746 h 2022798"/>
              <a:gd name="connsiteX2" fmla="*/ 917628 w 1489753"/>
              <a:gd name="connsiteY2" fmla="*/ 2022798 h 2022798"/>
              <a:gd name="connsiteX3" fmla="*/ 0 w 1489753"/>
              <a:gd name="connsiteY3" fmla="*/ 1864327 h 2022798"/>
              <a:gd name="connsiteX4" fmla="*/ 0 w 1489753"/>
              <a:gd name="connsiteY4" fmla="*/ 158471 h 2022798"/>
              <a:gd name="connsiteX0" fmla="*/ 572125 w 1739917"/>
              <a:gd name="connsiteY0" fmla="*/ 0 h 2022798"/>
              <a:gd name="connsiteX1" fmla="*/ 1739917 w 1739917"/>
              <a:gd name="connsiteY1" fmla="*/ 415746 h 2022798"/>
              <a:gd name="connsiteX2" fmla="*/ 1167792 w 1739917"/>
              <a:gd name="connsiteY2" fmla="*/ 2022798 h 2022798"/>
              <a:gd name="connsiteX3" fmla="*/ 0 w 1739917"/>
              <a:gd name="connsiteY3" fmla="*/ 1607053 h 2022798"/>
              <a:gd name="connsiteX4" fmla="*/ 250164 w 1739917"/>
              <a:gd name="connsiteY4" fmla="*/ 158471 h 2022798"/>
              <a:gd name="connsiteX0" fmla="*/ 572125 w 1739917"/>
              <a:gd name="connsiteY0" fmla="*/ 0 h 2022798"/>
              <a:gd name="connsiteX1" fmla="*/ 1739917 w 1739917"/>
              <a:gd name="connsiteY1" fmla="*/ 415746 h 2022798"/>
              <a:gd name="connsiteX2" fmla="*/ 1167792 w 1739917"/>
              <a:gd name="connsiteY2" fmla="*/ 2022798 h 2022798"/>
              <a:gd name="connsiteX3" fmla="*/ 0 w 1739917"/>
              <a:gd name="connsiteY3" fmla="*/ 1607053 h 2022798"/>
              <a:gd name="connsiteX4" fmla="*/ 572125 w 1739917"/>
              <a:gd name="connsiteY4" fmla="*/ 0 h 202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9917" h="2022798">
                <a:moveTo>
                  <a:pt x="572125" y="0"/>
                </a:moveTo>
                <a:lnTo>
                  <a:pt x="1739917" y="415746"/>
                </a:lnTo>
                <a:lnTo>
                  <a:pt x="1167792" y="2022798"/>
                </a:lnTo>
                <a:lnTo>
                  <a:pt x="0" y="1607053"/>
                </a:lnTo>
                <a:lnTo>
                  <a:pt x="572125" y="0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"/>
          <p:cNvSpPr>
            <a:spLocks noChangeAspect="1"/>
          </p:cNvSpPr>
          <p:nvPr/>
        </p:nvSpPr>
        <p:spPr>
          <a:xfrm>
            <a:off x="6536544" y="886961"/>
            <a:ext cx="3479833" cy="1496872"/>
          </a:xfrm>
          <a:custGeom>
            <a:avLst/>
            <a:gdLst>
              <a:gd name="connsiteX0" fmla="*/ 0 w 4218535"/>
              <a:gd name="connsiteY0" fmla="*/ 802982 h 1605963"/>
              <a:gd name="connsiteX1" fmla="*/ 2109268 w 4218535"/>
              <a:gd name="connsiteY1" fmla="*/ 0 h 1605963"/>
              <a:gd name="connsiteX2" fmla="*/ 4218536 w 4218535"/>
              <a:gd name="connsiteY2" fmla="*/ 802982 h 1605963"/>
              <a:gd name="connsiteX3" fmla="*/ 2109268 w 4218535"/>
              <a:gd name="connsiteY3" fmla="*/ 1605964 h 1605963"/>
              <a:gd name="connsiteX4" fmla="*/ 0 w 4218535"/>
              <a:gd name="connsiteY4" fmla="*/ 802982 h 1605963"/>
              <a:gd name="connsiteX0" fmla="*/ 6500692 w 10719228"/>
              <a:gd name="connsiteY0" fmla="*/ 1778854 h 2581836"/>
              <a:gd name="connsiteX1" fmla="*/ 0 w 10719228"/>
              <a:gd name="connsiteY1" fmla="*/ 0 h 2581836"/>
              <a:gd name="connsiteX2" fmla="*/ 8609960 w 10719228"/>
              <a:gd name="connsiteY2" fmla="*/ 975872 h 2581836"/>
              <a:gd name="connsiteX3" fmla="*/ 10719228 w 10719228"/>
              <a:gd name="connsiteY3" fmla="*/ 1778854 h 2581836"/>
              <a:gd name="connsiteX4" fmla="*/ 8609960 w 10719228"/>
              <a:gd name="connsiteY4" fmla="*/ 2581836 h 2581836"/>
              <a:gd name="connsiteX5" fmla="*/ 6500692 w 10719228"/>
              <a:gd name="connsiteY5" fmla="*/ 1778854 h 2581836"/>
              <a:gd name="connsiteX0" fmla="*/ 0 w 4218536"/>
              <a:gd name="connsiteY0" fmla="*/ 802982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06833 h 1590450"/>
              <a:gd name="connsiteX1" fmla="*/ 1949619 w 4218536"/>
              <a:gd name="connsiteY1" fmla="*/ 517 h 1590450"/>
              <a:gd name="connsiteX2" fmla="*/ 4218536 w 4218536"/>
              <a:gd name="connsiteY2" fmla="*/ 787468 h 1590450"/>
              <a:gd name="connsiteX3" fmla="*/ 2109268 w 4218536"/>
              <a:gd name="connsiteY3" fmla="*/ 1590450 h 1590450"/>
              <a:gd name="connsiteX4" fmla="*/ 0 w 4218536"/>
              <a:gd name="connsiteY4" fmla="*/ 787468 h 1590450"/>
              <a:gd name="connsiteX0" fmla="*/ 42109 w 4218536"/>
              <a:gd name="connsiteY0" fmla="*/ 1259384 h 1643001"/>
              <a:gd name="connsiteX1" fmla="*/ 1949619 w 4218536"/>
              <a:gd name="connsiteY1" fmla="*/ 53068 h 1643001"/>
              <a:gd name="connsiteX2" fmla="*/ 4218536 w 4218536"/>
              <a:gd name="connsiteY2" fmla="*/ 840019 h 1643001"/>
              <a:gd name="connsiteX3" fmla="*/ 2109268 w 4218536"/>
              <a:gd name="connsiteY3" fmla="*/ 1643001 h 1643001"/>
              <a:gd name="connsiteX4" fmla="*/ 0 w 4218536"/>
              <a:gd name="connsiteY4" fmla="*/ 840019 h 1643001"/>
              <a:gd name="connsiteX0" fmla="*/ 42109 w 4218536"/>
              <a:gd name="connsiteY0" fmla="*/ 1301523 h 1685140"/>
              <a:gd name="connsiteX1" fmla="*/ 1949619 w 4218536"/>
              <a:gd name="connsiteY1" fmla="*/ 95207 h 1685140"/>
              <a:gd name="connsiteX2" fmla="*/ 4218536 w 4218536"/>
              <a:gd name="connsiteY2" fmla="*/ 882158 h 1685140"/>
              <a:gd name="connsiteX3" fmla="*/ 2109268 w 4218536"/>
              <a:gd name="connsiteY3" fmla="*/ 1685140 h 1685140"/>
              <a:gd name="connsiteX4" fmla="*/ 0 w 4218536"/>
              <a:gd name="connsiteY4" fmla="*/ 882158 h 1685140"/>
              <a:gd name="connsiteX0" fmla="*/ 42109 w 4177782"/>
              <a:gd name="connsiteY0" fmla="*/ 1311257 h 1694874"/>
              <a:gd name="connsiteX1" fmla="*/ 1949619 w 4177782"/>
              <a:gd name="connsiteY1" fmla="*/ 104941 h 1694874"/>
              <a:gd name="connsiteX2" fmla="*/ 4176427 w 4177782"/>
              <a:gd name="connsiteY2" fmla="*/ 472528 h 1694874"/>
              <a:gd name="connsiteX3" fmla="*/ 2109268 w 4177782"/>
              <a:gd name="connsiteY3" fmla="*/ 1694874 h 1694874"/>
              <a:gd name="connsiteX4" fmla="*/ 0 w 4177782"/>
              <a:gd name="connsiteY4" fmla="*/ 891892 h 1694874"/>
              <a:gd name="connsiteX0" fmla="*/ 42109 w 4181896"/>
              <a:gd name="connsiteY0" fmla="*/ 1311257 h 1694874"/>
              <a:gd name="connsiteX1" fmla="*/ 1949619 w 4181896"/>
              <a:gd name="connsiteY1" fmla="*/ 104941 h 1694874"/>
              <a:gd name="connsiteX2" fmla="*/ 4176427 w 4181896"/>
              <a:gd name="connsiteY2" fmla="*/ 472528 h 1694874"/>
              <a:gd name="connsiteX3" fmla="*/ 2109268 w 4181896"/>
              <a:gd name="connsiteY3" fmla="*/ 1694874 h 1694874"/>
              <a:gd name="connsiteX4" fmla="*/ 0 w 4181896"/>
              <a:gd name="connsiteY4" fmla="*/ 891892 h 1694874"/>
              <a:gd name="connsiteX0" fmla="*/ 42109 w 4182666"/>
              <a:gd name="connsiteY0" fmla="*/ 1311257 h 1694874"/>
              <a:gd name="connsiteX1" fmla="*/ 1949619 w 4182666"/>
              <a:gd name="connsiteY1" fmla="*/ 104941 h 1694874"/>
              <a:gd name="connsiteX2" fmla="*/ 4176427 w 4182666"/>
              <a:gd name="connsiteY2" fmla="*/ 472528 h 1694874"/>
              <a:gd name="connsiteX3" fmla="*/ 2109268 w 4182666"/>
              <a:gd name="connsiteY3" fmla="*/ 1694874 h 1694874"/>
              <a:gd name="connsiteX4" fmla="*/ 0 w 4182666"/>
              <a:gd name="connsiteY4" fmla="*/ 891892 h 1694874"/>
              <a:gd name="connsiteX0" fmla="*/ 42109 w 4182684"/>
              <a:gd name="connsiteY0" fmla="*/ 1311257 h 1679360"/>
              <a:gd name="connsiteX1" fmla="*/ 1949619 w 4182684"/>
              <a:gd name="connsiteY1" fmla="*/ 104941 h 1679360"/>
              <a:gd name="connsiteX2" fmla="*/ 4176427 w 4182684"/>
              <a:gd name="connsiteY2" fmla="*/ 472528 h 1679360"/>
              <a:gd name="connsiteX3" fmla="*/ 2268917 w 4182684"/>
              <a:gd name="connsiteY3" fmla="*/ 1678844 h 1679360"/>
              <a:gd name="connsiteX4" fmla="*/ 0 w 4182684"/>
              <a:gd name="connsiteY4" fmla="*/ 891892 h 1679360"/>
              <a:gd name="connsiteX0" fmla="*/ 42109 w 4182684"/>
              <a:gd name="connsiteY0" fmla="*/ 1311257 h 1731912"/>
              <a:gd name="connsiteX1" fmla="*/ 1949619 w 4182684"/>
              <a:gd name="connsiteY1" fmla="*/ 104941 h 1731912"/>
              <a:gd name="connsiteX2" fmla="*/ 4176427 w 4182684"/>
              <a:gd name="connsiteY2" fmla="*/ 472528 h 1731912"/>
              <a:gd name="connsiteX3" fmla="*/ 2268917 w 4182684"/>
              <a:gd name="connsiteY3" fmla="*/ 1678844 h 1731912"/>
              <a:gd name="connsiteX4" fmla="*/ 0 w 4182684"/>
              <a:gd name="connsiteY4" fmla="*/ 891892 h 1731912"/>
              <a:gd name="connsiteX0" fmla="*/ 42109 w 4182684"/>
              <a:gd name="connsiteY0" fmla="*/ 1311257 h 1774052"/>
              <a:gd name="connsiteX1" fmla="*/ 1949619 w 4182684"/>
              <a:gd name="connsiteY1" fmla="*/ 104941 h 1774052"/>
              <a:gd name="connsiteX2" fmla="*/ 4176427 w 4182684"/>
              <a:gd name="connsiteY2" fmla="*/ 472528 h 1774052"/>
              <a:gd name="connsiteX3" fmla="*/ 2268917 w 4182684"/>
              <a:gd name="connsiteY3" fmla="*/ 1678844 h 1774052"/>
              <a:gd name="connsiteX4" fmla="*/ 0 w 4182684"/>
              <a:gd name="connsiteY4" fmla="*/ 891892 h 1774052"/>
              <a:gd name="connsiteX0" fmla="*/ 6258 w 4146833"/>
              <a:gd name="connsiteY0" fmla="*/ 1311257 h 1783786"/>
              <a:gd name="connsiteX1" fmla="*/ 1913768 w 4146833"/>
              <a:gd name="connsiteY1" fmla="*/ 104941 h 1783786"/>
              <a:gd name="connsiteX2" fmla="*/ 4140576 w 4146833"/>
              <a:gd name="connsiteY2" fmla="*/ 472528 h 1783786"/>
              <a:gd name="connsiteX3" fmla="*/ 2233066 w 4146833"/>
              <a:gd name="connsiteY3" fmla="*/ 1678844 h 1783786"/>
              <a:gd name="connsiteX4" fmla="*/ 6258 w 4146833"/>
              <a:gd name="connsiteY4" fmla="*/ 1311258 h 17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6833" h="1783786">
                <a:moveTo>
                  <a:pt x="6258" y="1311257"/>
                </a:moveTo>
                <a:cubicBezTo>
                  <a:pt x="-81913" y="876635"/>
                  <a:pt x="772107" y="336550"/>
                  <a:pt x="1913768" y="104941"/>
                </a:cubicBezTo>
                <a:cubicBezTo>
                  <a:pt x="3055429" y="-126668"/>
                  <a:pt x="4052404" y="37907"/>
                  <a:pt x="4140576" y="472528"/>
                </a:cubicBezTo>
                <a:cubicBezTo>
                  <a:pt x="4228747" y="907150"/>
                  <a:pt x="3374727" y="1447235"/>
                  <a:pt x="2233066" y="1678844"/>
                </a:cubicBezTo>
                <a:cubicBezTo>
                  <a:pt x="1091405" y="1910453"/>
                  <a:pt x="94430" y="1745879"/>
                  <a:pt x="6258" y="1311258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rnerRectangle"/>
          <p:cNvSpPr>
            <a:spLocks noChangeAspect="1"/>
          </p:cNvSpPr>
          <p:nvPr/>
        </p:nvSpPr>
        <p:spPr>
          <a:xfrm rot="5400000">
            <a:off x="2105625" y="5855034"/>
            <a:ext cx="9599251" cy="5219752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4194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erence"/>
          <p:cNvSpPr>
            <a:spLocks noChangeAspect="1"/>
          </p:cNvSpPr>
          <p:nvPr/>
        </p:nvSpPr>
        <p:spPr>
          <a:xfrm rot="1175771">
            <a:off x="1178976" y="1293878"/>
            <a:ext cx="1239589" cy="17058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"/>
          <p:cNvSpPr>
            <a:spLocks noChangeAspect="1"/>
          </p:cNvSpPr>
          <p:nvPr/>
        </p:nvSpPr>
        <p:spPr>
          <a:xfrm rot="20911922">
            <a:off x="6452229" y="1155391"/>
            <a:ext cx="2479178" cy="943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rnerRectangle"/>
          <p:cNvSpPr>
            <a:spLocks noChangeAspect="1"/>
          </p:cNvSpPr>
          <p:nvPr/>
        </p:nvSpPr>
        <p:spPr>
          <a:xfrm rot="5400000">
            <a:off x="3000148" y="4513597"/>
            <a:ext cx="3718767" cy="2022141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0507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erence"/>
          <p:cNvSpPr/>
          <p:nvPr/>
        </p:nvSpPr>
        <p:spPr>
          <a:xfrm>
            <a:off x="928812" y="1135407"/>
            <a:ext cx="1739917" cy="2022798"/>
          </a:xfrm>
          <a:custGeom>
            <a:avLst/>
            <a:gdLst>
              <a:gd name="connsiteX0" fmla="*/ 0 w 1239589"/>
              <a:gd name="connsiteY0" fmla="*/ 0 h 1705856"/>
              <a:gd name="connsiteX1" fmla="*/ 1239589 w 1239589"/>
              <a:gd name="connsiteY1" fmla="*/ 0 h 1705856"/>
              <a:gd name="connsiteX2" fmla="*/ 1239589 w 1239589"/>
              <a:gd name="connsiteY2" fmla="*/ 1705856 h 1705856"/>
              <a:gd name="connsiteX3" fmla="*/ 0 w 1239589"/>
              <a:gd name="connsiteY3" fmla="*/ 1705856 h 1705856"/>
              <a:gd name="connsiteX4" fmla="*/ 0 w 1239589"/>
              <a:gd name="connsiteY4" fmla="*/ 0 h 1705856"/>
              <a:gd name="connsiteX0" fmla="*/ 1178976 w 2418565"/>
              <a:gd name="connsiteY0" fmla="*/ 1293878 h 2999734"/>
              <a:gd name="connsiteX1" fmla="*/ 0 w 2418565"/>
              <a:gd name="connsiteY1" fmla="*/ 0 h 2999734"/>
              <a:gd name="connsiteX2" fmla="*/ 2418565 w 2418565"/>
              <a:gd name="connsiteY2" fmla="*/ 1293878 h 2999734"/>
              <a:gd name="connsiteX3" fmla="*/ 2418565 w 2418565"/>
              <a:gd name="connsiteY3" fmla="*/ 2999734 h 2999734"/>
              <a:gd name="connsiteX4" fmla="*/ 1178976 w 2418565"/>
              <a:gd name="connsiteY4" fmla="*/ 2999734 h 2999734"/>
              <a:gd name="connsiteX5" fmla="*/ 1178976 w 2418565"/>
              <a:gd name="connsiteY5" fmla="*/ 1293878 h 2999734"/>
              <a:gd name="connsiteX0" fmla="*/ 0 w 1239589"/>
              <a:gd name="connsiteY0" fmla="*/ 0 h 1705856"/>
              <a:gd name="connsiteX1" fmla="*/ 1239589 w 1239589"/>
              <a:gd name="connsiteY1" fmla="*/ 0 h 1705856"/>
              <a:gd name="connsiteX2" fmla="*/ 1239589 w 1239589"/>
              <a:gd name="connsiteY2" fmla="*/ 1705856 h 1705856"/>
              <a:gd name="connsiteX3" fmla="*/ 0 w 1239589"/>
              <a:gd name="connsiteY3" fmla="*/ 1705856 h 1705856"/>
              <a:gd name="connsiteX4" fmla="*/ 0 w 1239589"/>
              <a:gd name="connsiteY4" fmla="*/ 0 h 1705856"/>
              <a:gd name="connsiteX0" fmla="*/ 321961 w 1239589"/>
              <a:gd name="connsiteY0" fmla="*/ 0 h 1864327"/>
              <a:gd name="connsiteX1" fmla="*/ 1239589 w 1239589"/>
              <a:gd name="connsiteY1" fmla="*/ 158471 h 1864327"/>
              <a:gd name="connsiteX2" fmla="*/ 1239589 w 1239589"/>
              <a:gd name="connsiteY2" fmla="*/ 1864327 h 1864327"/>
              <a:gd name="connsiteX3" fmla="*/ 0 w 1239589"/>
              <a:gd name="connsiteY3" fmla="*/ 1864327 h 1864327"/>
              <a:gd name="connsiteX4" fmla="*/ 0 w 1239589"/>
              <a:gd name="connsiteY4" fmla="*/ 158471 h 1864327"/>
              <a:gd name="connsiteX0" fmla="*/ 321961 w 1489753"/>
              <a:gd name="connsiteY0" fmla="*/ 0 h 1864327"/>
              <a:gd name="connsiteX1" fmla="*/ 1489753 w 1489753"/>
              <a:gd name="connsiteY1" fmla="*/ 415746 h 1864327"/>
              <a:gd name="connsiteX2" fmla="*/ 1239589 w 1489753"/>
              <a:gd name="connsiteY2" fmla="*/ 1864327 h 1864327"/>
              <a:gd name="connsiteX3" fmla="*/ 0 w 1489753"/>
              <a:gd name="connsiteY3" fmla="*/ 1864327 h 1864327"/>
              <a:gd name="connsiteX4" fmla="*/ 0 w 1489753"/>
              <a:gd name="connsiteY4" fmla="*/ 158471 h 1864327"/>
              <a:gd name="connsiteX0" fmla="*/ 321961 w 1489753"/>
              <a:gd name="connsiteY0" fmla="*/ 0 h 2022798"/>
              <a:gd name="connsiteX1" fmla="*/ 1489753 w 1489753"/>
              <a:gd name="connsiteY1" fmla="*/ 415746 h 2022798"/>
              <a:gd name="connsiteX2" fmla="*/ 917628 w 1489753"/>
              <a:gd name="connsiteY2" fmla="*/ 2022798 h 2022798"/>
              <a:gd name="connsiteX3" fmla="*/ 0 w 1489753"/>
              <a:gd name="connsiteY3" fmla="*/ 1864327 h 2022798"/>
              <a:gd name="connsiteX4" fmla="*/ 0 w 1489753"/>
              <a:gd name="connsiteY4" fmla="*/ 158471 h 2022798"/>
              <a:gd name="connsiteX0" fmla="*/ 572125 w 1739917"/>
              <a:gd name="connsiteY0" fmla="*/ 0 h 2022798"/>
              <a:gd name="connsiteX1" fmla="*/ 1739917 w 1739917"/>
              <a:gd name="connsiteY1" fmla="*/ 415746 h 2022798"/>
              <a:gd name="connsiteX2" fmla="*/ 1167792 w 1739917"/>
              <a:gd name="connsiteY2" fmla="*/ 2022798 h 2022798"/>
              <a:gd name="connsiteX3" fmla="*/ 0 w 1739917"/>
              <a:gd name="connsiteY3" fmla="*/ 1607053 h 2022798"/>
              <a:gd name="connsiteX4" fmla="*/ 250164 w 1739917"/>
              <a:gd name="connsiteY4" fmla="*/ 158471 h 2022798"/>
              <a:gd name="connsiteX0" fmla="*/ 572125 w 1739917"/>
              <a:gd name="connsiteY0" fmla="*/ 0 h 2022798"/>
              <a:gd name="connsiteX1" fmla="*/ 1739917 w 1739917"/>
              <a:gd name="connsiteY1" fmla="*/ 415746 h 2022798"/>
              <a:gd name="connsiteX2" fmla="*/ 1167792 w 1739917"/>
              <a:gd name="connsiteY2" fmla="*/ 2022798 h 2022798"/>
              <a:gd name="connsiteX3" fmla="*/ 0 w 1739917"/>
              <a:gd name="connsiteY3" fmla="*/ 1607053 h 2022798"/>
              <a:gd name="connsiteX4" fmla="*/ 572125 w 1739917"/>
              <a:gd name="connsiteY4" fmla="*/ 0 h 202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9917" h="2022798">
                <a:moveTo>
                  <a:pt x="572125" y="0"/>
                </a:moveTo>
                <a:lnTo>
                  <a:pt x="1739917" y="415746"/>
                </a:lnTo>
                <a:lnTo>
                  <a:pt x="1167792" y="2022798"/>
                </a:lnTo>
                <a:lnTo>
                  <a:pt x="0" y="1607053"/>
                </a:lnTo>
                <a:lnTo>
                  <a:pt x="572125" y="0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"/>
          <p:cNvSpPr/>
          <p:nvPr/>
        </p:nvSpPr>
        <p:spPr>
          <a:xfrm>
            <a:off x="6536544" y="886961"/>
            <a:ext cx="4146833" cy="4045596"/>
          </a:xfrm>
          <a:custGeom>
            <a:avLst/>
            <a:gdLst>
              <a:gd name="connsiteX0" fmla="*/ 0 w 4218535"/>
              <a:gd name="connsiteY0" fmla="*/ 802982 h 1605963"/>
              <a:gd name="connsiteX1" fmla="*/ 2109268 w 4218535"/>
              <a:gd name="connsiteY1" fmla="*/ 0 h 1605963"/>
              <a:gd name="connsiteX2" fmla="*/ 4218536 w 4218535"/>
              <a:gd name="connsiteY2" fmla="*/ 802982 h 1605963"/>
              <a:gd name="connsiteX3" fmla="*/ 2109268 w 4218535"/>
              <a:gd name="connsiteY3" fmla="*/ 1605964 h 1605963"/>
              <a:gd name="connsiteX4" fmla="*/ 0 w 4218535"/>
              <a:gd name="connsiteY4" fmla="*/ 802982 h 1605963"/>
              <a:gd name="connsiteX0" fmla="*/ 6500692 w 10719228"/>
              <a:gd name="connsiteY0" fmla="*/ 1778854 h 2581836"/>
              <a:gd name="connsiteX1" fmla="*/ 0 w 10719228"/>
              <a:gd name="connsiteY1" fmla="*/ 0 h 2581836"/>
              <a:gd name="connsiteX2" fmla="*/ 8609960 w 10719228"/>
              <a:gd name="connsiteY2" fmla="*/ 975872 h 2581836"/>
              <a:gd name="connsiteX3" fmla="*/ 10719228 w 10719228"/>
              <a:gd name="connsiteY3" fmla="*/ 1778854 h 2581836"/>
              <a:gd name="connsiteX4" fmla="*/ 8609960 w 10719228"/>
              <a:gd name="connsiteY4" fmla="*/ 2581836 h 2581836"/>
              <a:gd name="connsiteX5" fmla="*/ 6500692 w 10719228"/>
              <a:gd name="connsiteY5" fmla="*/ 1778854 h 2581836"/>
              <a:gd name="connsiteX0" fmla="*/ 0 w 4218536"/>
              <a:gd name="connsiteY0" fmla="*/ 802982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06833 h 1590450"/>
              <a:gd name="connsiteX1" fmla="*/ 1949619 w 4218536"/>
              <a:gd name="connsiteY1" fmla="*/ 517 h 1590450"/>
              <a:gd name="connsiteX2" fmla="*/ 4218536 w 4218536"/>
              <a:gd name="connsiteY2" fmla="*/ 787468 h 1590450"/>
              <a:gd name="connsiteX3" fmla="*/ 2109268 w 4218536"/>
              <a:gd name="connsiteY3" fmla="*/ 1590450 h 1590450"/>
              <a:gd name="connsiteX4" fmla="*/ 0 w 4218536"/>
              <a:gd name="connsiteY4" fmla="*/ 787468 h 1590450"/>
              <a:gd name="connsiteX0" fmla="*/ 42109 w 4218536"/>
              <a:gd name="connsiteY0" fmla="*/ 1259384 h 1643001"/>
              <a:gd name="connsiteX1" fmla="*/ 1949619 w 4218536"/>
              <a:gd name="connsiteY1" fmla="*/ 53068 h 1643001"/>
              <a:gd name="connsiteX2" fmla="*/ 4218536 w 4218536"/>
              <a:gd name="connsiteY2" fmla="*/ 840019 h 1643001"/>
              <a:gd name="connsiteX3" fmla="*/ 2109268 w 4218536"/>
              <a:gd name="connsiteY3" fmla="*/ 1643001 h 1643001"/>
              <a:gd name="connsiteX4" fmla="*/ 0 w 4218536"/>
              <a:gd name="connsiteY4" fmla="*/ 840019 h 1643001"/>
              <a:gd name="connsiteX0" fmla="*/ 42109 w 4218536"/>
              <a:gd name="connsiteY0" fmla="*/ 1301523 h 1685140"/>
              <a:gd name="connsiteX1" fmla="*/ 1949619 w 4218536"/>
              <a:gd name="connsiteY1" fmla="*/ 95207 h 1685140"/>
              <a:gd name="connsiteX2" fmla="*/ 4218536 w 4218536"/>
              <a:gd name="connsiteY2" fmla="*/ 882158 h 1685140"/>
              <a:gd name="connsiteX3" fmla="*/ 2109268 w 4218536"/>
              <a:gd name="connsiteY3" fmla="*/ 1685140 h 1685140"/>
              <a:gd name="connsiteX4" fmla="*/ 0 w 4218536"/>
              <a:gd name="connsiteY4" fmla="*/ 882158 h 1685140"/>
              <a:gd name="connsiteX0" fmla="*/ 42109 w 4177782"/>
              <a:gd name="connsiteY0" fmla="*/ 1311257 h 1694874"/>
              <a:gd name="connsiteX1" fmla="*/ 1949619 w 4177782"/>
              <a:gd name="connsiteY1" fmla="*/ 104941 h 1694874"/>
              <a:gd name="connsiteX2" fmla="*/ 4176427 w 4177782"/>
              <a:gd name="connsiteY2" fmla="*/ 472528 h 1694874"/>
              <a:gd name="connsiteX3" fmla="*/ 2109268 w 4177782"/>
              <a:gd name="connsiteY3" fmla="*/ 1694874 h 1694874"/>
              <a:gd name="connsiteX4" fmla="*/ 0 w 4177782"/>
              <a:gd name="connsiteY4" fmla="*/ 891892 h 1694874"/>
              <a:gd name="connsiteX0" fmla="*/ 42109 w 4181896"/>
              <a:gd name="connsiteY0" fmla="*/ 1311257 h 1694874"/>
              <a:gd name="connsiteX1" fmla="*/ 1949619 w 4181896"/>
              <a:gd name="connsiteY1" fmla="*/ 104941 h 1694874"/>
              <a:gd name="connsiteX2" fmla="*/ 4176427 w 4181896"/>
              <a:gd name="connsiteY2" fmla="*/ 472528 h 1694874"/>
              <a:gd name="connsiteX3" fmla="*/ 2109268 w 4181896"/>
              <a:gd name="connsiteY3" fmla="*/ 1694874 h 1694874"/>
              <a:gd name="connsiteX4" fmla="*/ 0 w 4181896"/>
              <a:gd name="connsiteY4" fmla="*/ 891892 h 1694874"/>
              <a:gd name="connsiteX0" fmla="*/ 42109 w 4182666"/>
              <a:gd name="connsiteY0" fmla="*/ 1311257 h 1694874"/>
              <a:gd name="connsiteX1" fmla="*/ 1949619 w 4182666"/>
              <a:gd name="connsiteY1" fmla="*/ 104941 h 1694874"/>
              <a:gd name="connsiteX2" fmla="*/ 4176427 w 4182666"/>
              <a:gd name="connsiteY2" fmla="*/ 472528 h 1694874"/>
              <a:gd name="connsiteX3" fmla="*/ 2109268 w 4182666"/>
              <a:gd name="connsiteY3" fmla="*/ 1694874 h 1694874"/>
              <a:gd name="connsiteX4" fmla="*/ 0 w 4182666"/>
              <a:gd name="connsiteY4" fmla="*/ 891892 h 1694874"/>
              <a:gd name="connsiteX0" fmla="*/ 42109 w 4182684"/>
              <a:gd name="connsiteY0" fmla="*/ 1311257 h 1679360"/>
              <a:gd name="connsiteX1" fmla="*/ 1949619 w 4182684"/>
              <a:gd name="connsiteY1" fmla="*/ 104941 h 1679360"/>
              <a:gd name="connsiteX2" fmla="*/ 4176427 w 4182684"/>
              <a:gd name="connsiteY2" fmla="*/ 472528 h 1679360"/>
              <a:gd name="connsiteX3" fmla="*/ 2268917 w 4182684"/>
              <a:gd name="connsiteY3" fmla="*/ 1678844 h 1679360"/>
              <a:gd name="connsiteX4" fmla="*/ 0 w 4182684"/>
              <a:gd name="connsiteY4" fmla="*/ 891892 h 1679360"/>
              <a:gd name="connsiteX0" fmla="*/ 42109 w 4182684"/>
              <a:gd name="connsiteY0" fmla="*/ 1311257 h 1731912"/>
              <a:gd name="connsiteX1" fmla="*/ 1949619 w 4182684"/>
              <a:gd name="connsiteY1" fmla="*/ 104941 h 1731912"/>
              <a:gd name="connsiteX2" fmla="*/ 4176427 w 4182684"/>
              <a:gd name="connsiteY2" fmla="*/ 472528 h 1731912"/>
              <a:gd name="connsiteX3" fmla="*/ 2268917 w 4182684"/>
              <a:gd name="connsiteY3" fmla="*/ 1678844 h 1731912"/>
              <a:gd name="connsiteX4" fmla="*/ 0 w 4182684"/>
              <a:gd name="connsiteY4" fmla="*/ 891892 h 1731912"/>
              <a:gd name="connsiteX0" fmla="*/ 42109 w 4182684"/>
              <a:gd name="connsiteY0" fmla="*/ 1311257 h 1774052"/>
              <a:gd name="connsiteX1" fmla="*/ 1949619 w 4182684"/>
              <a:gd name="connsiteY1" fmla="*/ 104941 h 1774052"/>
              <a:gd name="connsiteX2" fmla="*/ 4176427 w 4182684"/>
              <a:gd name="connsiteY2" fmla="*/ 472528 h 1774052"/>
              <a:gd name="connsiteX3" fmla="*/ 2268917 w 4182684"/>
              <a:gd name="connsiteY3" fmla="*/ 1678844 h 1774052"/>
              <a:gd name="connsiteX4" fmla="*/ 0 w 4182684"/>
              <a:gd name="connsiteY4" fmla="*/ 891892 h 1774052"/>
              <a:gd name="connsiteX0" fmla="*/ 6258 w 4146833"/>
              <a:gd name="connsiteY0" fmla="*/ 1311257 h 1783786"/>
              <a:gd name="connsiteX1" fmla="*/ 1913768 w 4146833"/>
              <a:gd name="connsiteY1" fmla="*/ 104941 h 1783786"/>
              <a:gd name="connsiteX2" fmla="*/ 4140576 w 4146833"/>
              <a:gd name="connsiteY2" fmla="*/ 472528 h 1783786"/>
              <a:gd name="connsiteX3" fmla="*/ 2233066 w 4146833"/>
              <a:gd name="connsiteY3" fmla="*/ 1678844 h 1783786"/>
              <a:gd name="connsiteX4" fmla="*/ 6258 w 4146833"/>
              <a:gd name="connsiteY4" fmla="*/ 1311258 h 17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6833" h="1783786">
                <a:moveTo>
                  <a:pt x="6258" y="1311257"/>
                </a:moveTo>
                <a:cubicBezTo>
                  <a:pt x="-81913" y="876635"/>
                  <a:pt x="772107" y="336550"/>
                  <a:pt x="1913768" y="104941"/>
                </a:cubicBezTo>
                <a:cubicBezTo>
                  <a:pt x="3055429" y="-126668"/>
                  <a:pt x="4052404" y="37907"/>
                  <a:pt x="4140576" y="472528"/>
                </a:cubicBezTo>
                <a:cubicBezTo>
                  <a:pt x="4228747" y="907150"/>
                  <a:pt x="3374727" y="1447235"/>
                  <a:pt x="2233066" y="1678844"/>
                </a:cubicBezTo>
                <a:cubicBezTo>
                  <a:pt x="1091405" y="1910453"/>
                  <a:pt x="94430" y="1745879"/>
                  <a:pt x="6258" y="1311258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rnerRectangle"/>
          <p:cNvSpPr/>
          <p:nvPr/>
        </p:nvSpPr>
        <p:spPr>
          <a:xfrm rot="5400000">
            <a:off x="2048792" y="5911867"/>
            <a:ext cx="6068394" cy="1575227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1521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erence"/>
          <p:cNvSpPr/>
          <p:nvPr/>
        </p:nvSpPr>
        <p:spPr>
          <a:xfrm rot="1175771">
            <a:off x="1178976" y="1293878"/>
            <a:ext cx="1239589" cy="17058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"/>
          <p:cNvSpPr/>
          <p:nvPr/>
        </p:nvSpPr>
        <p:spPr>
          <a:xfrm rot="20911922">
            <a:off x="6680202" y="957847"/>
            <a:ext cx="4218535" cy="34117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rnerRectangle"/>
          <p:cNvSpPr/>
          <p:nvPr/>
        </p:nvSpPr>
        <p:spPr>
          <a:xfrm rot="5400000">
            <a:off x="1863377" y="2554941"/>
            <a:ext cx="2896881" cy="5117568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66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 noChangeAspect="1"/>
          </p:cNvSpPr>
          <p:nvPr/>
        </p:nvSpPr>
        <p:spPr>
          <a:xfrm>
            <a:off x="4465293" y="2343371"/>
            <a:ext cx="1313832" cy="1325588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 noChangeAspect="1"/>
          </p:cNvSpPr>
          <p:nvPr/>
        </p:nvSpPr>
        <p:spPr>
          <a:xfrm>
            <a:off x="4465293" y="4026649"/>
            <a:ext cx="3777381" cy="1595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 noChangeAspect="1"/>
          </p:cNvSpPr>
          <p:nvPr/>
        </p:nvSpPr>
        <p:spPr>
          <a:xfrm>
            <a:off x="4465293" y="5449048"/>
            <a:ext cx="2318561" cy="770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 noChangeAspect="1"/>
          </p:cNvSpPr>
          <p:nvPr/>
        </p:nvSpPr>
        <p:spPr>
          <a:xfrm>
            <a:off x="2602523" y="1264978"/>
            <a:ext cx="1862769" cy="13652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10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erence"/>
          <p:cNvSpPr>
            <a:spLocks noChangeAspect="1"/>
          </p:cNvSpPr>
          <p:nvPr/>
        </p:nvSpPr>
        <p:spPr>
          <a:xfrm>
            <a:off x="928812" y="1135407"/>
            <a:ext cx="1739917" cy="2022798"/>
          </a:xfrm>
          <a:custGeom>
            <a:avLst/>
            <a:gdLst>
              <a:gd name="connsiteX0" fmla="*/ 0 w 1239589"/>
              <a:gd name="connsiteY0" fmla="*/ 0 h 1705856"/>
              <a:gd name="connsiteX1" fmla="*/ 1239589 w 1239589"/>
              <a:gd name="connsiteY1" fmla="*/ 0 h 1705856"/>
              <a:gd name="connsiteX2" fmla="*/ 1239589 w 1239589"/>
              <a:gd name="connsiteY2" fmla="*/ 1705856 h 1705856"/>
              <a:gd name="connsiteX3" fmla="*/ 0 w 1239589"/>
              <a:gd name="connsiteY3" fmla="*/ 1705856 h 1705856"/>
              <a:gd name="connsiteX4" fmla="*/ 0 w 1239589"/>
              <a:gd name="connsiteY4" fmla="*/ 0 h 1705856"/>
              <a:gd name="connsiteX0" fmla="*/ 1178976 w 2418565"/>
              <a:gd name="connsiteY0" fmla="*/ 1293878 h 2999734"/>
              <a:gd name="connsiteX1" fmla="*/ 0 w 2418565"/>
              <a:gd name="connsiteY1" fmla="*/ 0 h 2999734"/>
              <a:gd name="connsiteX2" fmla="*/ 2418565 w 2418565"/>
              <a:gd name="connsiteY2" fmla="*/ 1293878 h 2999734"/>
              <a:gd name="connsiteX3" fmla="*/ 2418565 w 2418565"/>
              <a:gd name="connsiteY3" fmla="*/ 2999734 h 2999734"/>
              <a:gd name="connsiteX4" fmla="*/ 1178976 w 2418565"/>
              <a:gd name="connsiteY4" fmla="*/ 2999734 h 2999734"/>
              <a:gd name="connsiteX5" fmla="*/ 1178976 w 2418565"/>
              <a:gd name="connsiteY5" fmla="*/ 1293878 h 2999734"/>
              <a:gd name="connsiteX0" fmla="*/ 0 w 1239589"/>
              <a:gd name="connsiteY0" fmla="*/ 0 h 1705856"/>
              <a:gd name="connsiteX1" fmla="*/ 1239589 w 1239589"/>
              <a:gd name="connsiteY1" fmla="*/ 0 h 1705856"/>
              <a:gd name="connsiteX2" fmla="*/ 1239589 w 1239589"/>
              <a:gd name="connsiteY2" fmla="*/ 1705856 h 1705856"/>
              <a:gd name="connsiteX3" fmla="*/ 0 w 1239589"/>
              <a:gd name="connsiteY3" fmla="*/ 1705856 h 1705856"/>
              <a:gd name="connsiteX4" fmla="*/ 0 w 1239589"/>
              <a:gd name="connsiteY4" fmla="*/ 0 h 1705856"/>
              <a:gd name="connsiteX0" fmla="*/ 321961 w 1239589"/>
              <a:gd name="connsiteY0" fmla="*/ 0 h 1864327"/>
              <a:gd name="connsiteX1" fmla="*/ 1239589 w 1239589"/>
              <a:gd name="connsiteY1" fmla="*/ 158471 h 1864327"/>
              <a:gd name="connsiteX2" fmla="*/ 1239589 w 1239589"/>
              <a:gd name="connsiteY2" fmla="*/ 1864327 h 1864327"/>
              <a:gd name="connsiteX3" fmla="*/ 0 w 1239589"/>
              <a:gd name="connsiteY3" fmla="*/ 1864327 h 1864327"/>
              <a:gd name="connsiteX4" fmla="*/ 0 w 1239589"/>
              <a:gd name="connsiteY4" fmla="*/ 158471 h 1864327"/>
              <a:gd name="connsiteX0" fmla="*/ 321961 w 1489753"/>
              <a:gd name="connsiteY0" fmla="*/ 0 h 1864327"/>
              <a:gd name="connsiteX1" fmla="*/ 1489753 w 1489753"/>
              <a:gd name="connsiteY1" fmla="*/ 415746 h 1864327"/>
              <a:gd name="connsiteX2" fmla="*/ 1239589 w 1489753"/>
              <a:gd name="connsiteY2" fmla="*/ 1864327 h 1864327"/>
              <a:gd name="connsiteX3" fmla="*/ 0 w 1489753"/>
              <a:gd name="connsiteY3" fmla="*/ 1864327 h 1864327"/>
              <a:gd name="connsiteX4" fmla="*/ 0 w 1489753"/>
              <a:gd name="connsiteY4" fmla="*/ 158471 h 1864327"/>
              <a:gd name="connsiteX0" fmla="*/ 321961 w 1489753"/>
              <a:gd name="connsiteY0" fmla="*/ 0 h 2022798"/>
              <a:gd name="connsiteX1" fmla="*/ 1489753 w 1489753"/>
              <a:gd name="connsiteY1" fmla="*/ 415746 h 2022798"/>
              <a:gd name="connsiteX2" fmla="*/ 917628 w 1489753"/>
              <a:gd name="connsiteY2" fmla="*/ 2022798 h 2022798"/>
              <a:gd name="connsiteX3" fmla="*/ 0 w 1489753"/>
              <a:gd name="connsiteY3" fmla="*/ 1864327 h 2022798"/>
              <a:gd name="connsiteX4" fmla="*/ 0 w 1489753"/>
              <a:gd name="connsiteY4" fmla="*/ 158471 h 2022798"/>
              <a:gd name="connsiteX0" fmla="*/ 572125 w 1739917"/>
              <a:gd name="connsiteY0" fmla="*/ 0 h 2022798"/>
              <a:gd name="connsiteX1" fmla="*/ 1739917 w 1739917"/>
              <a:gd name="connsiteY1" fmla="*/ 415746 h 2022798"/>
              <a:gd name="connsiteX2" fmla="*/ 1167792 w 1739917"/>
              <a:gd name="connsiteY2" fmla="*/ 2022798 h 2022798"/>
              <a:gd name="connsiteX3" fmla="*/ 0 w 1739917"/>
              <a:gd name="connsiteY3" fmla="*/ 1607053 h 2022798"/>
              <a:gd name="connsiteX4" fmla="*/ 250164 w 1739917"/>
              <a:gd name="connsiteY4" fmla="*/ 158471 h 2022798"/>
              <a:gd name="connsiteX0" fmla="*/ 572125 w 1739917"/>
              <a:gd name="connsiteY0" fmla="*/ 0 h 2022798"/>
              <a:gd name="connsiteX1" fmla="*/ 1739917 w 1739917"/>
              <a:gd name="connsiteY1" fmla="*/ 415746 h 2022798"/>
              <a:gd name="connsiteX2" fmla="*/ 1167792 w 1739917"/>
              <a:gd name="connsiteY2" fmla="*/ 2022798 h 2022798"/>
              <a:gd name="connsiteX3" fmla="*/ 0 w 1739917"/>
              <a:gd name="connsiteY3" fmla="*/ 1607053 h 2022798"/>
              <a:gd name="connsiteX4" fmla="*/ 572125 w 1739917"/>
              <a:gd name="connsiteY4" fmla="*/ 0 h 202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9917" h="2022798">
                <a:moveTo>
                  <a:pt x="572125" y="0"/>
                </a:moveTo>
                <a:lnTo>
                  <a:pt x="1739917" y="415746"/>
                </a:lnTo>
                <a:lnTo>
                  <a:pt x="1167792" y="2022798"/>
                </a:lnTo>
                <a:lnTo>
                  <a:pt x="0" y="1607053"/>
                </a:lnTo>
                <a:lnTo>
                  <a:pt x="572125" y="0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"/>
          <p:cNvSpPr>
            <a:spLocks noChangeAspect="1"/>
          </p:cNvSpPr>
          <p:nvPr/>
        </p:nvSpPr>
        <p:spPr>
          <a:xfrm>
            <a:off x="6536544" y="886961"/>
            <a:ext cx="9404946" cy="4045596"/>
          </a:xfrm>
          <a:custGeom>
            <a:avLst/>
            <a:gdLst>
              <a:gd name="connsiteX0" fmla="*/ 0 w 4218535"/>
              <a:gd name="connsiteY0" fmla="*/ 802982 h 1605963"/>
              <a:gd name="connsiteX1" fmla="*/ 2109268 w 4218535"/>
              <a:gd name="connsiteY1" fmla="*/ 0 h 1605963"/>
              <a:gd name="connsiteX2" fmla="*/ 4218536 w 4218535"/>
              <a:gd name="connsiteY2" fmla="*/ 802982 h 1605963"/>
              <a:gd name="connsiteX3" fmla="*/ 2109268 w 4218535"/>
              <a:gd name="connsiteY3" fmla="*/ 1605964 h 1605963"/>
              <a:gd name="connsiteX4" fmla="*/ 0 w 4218535"/>
              <a:gd name="connsiteY4" fmla="*/ 802982 h 1605963"/>
              <a:gd name="connsiteX0" fmla="*/ 6500692 w 10719228"/>
              <a:gd name="connsiteY0" fmla="*/ 1778854 h 2581836"/>
              <a:gd name="connsiteX1" fmla="*/ 0 w 10719228"/>
              <a:gd name="connsiteY1" fmla="*/ 0 h 2581836"/>
              <a:gd name="connsiteX2" fmla="*/ 8609960 w 10719228"/>
              <a:gd name="connsiteY2" fmla="*/ 975872 h 2581836"/>
              <a:gd name="connsiteX3" fmla="*/ 10719228 w 10719228"/>
              <a:gd name="connsiteY3" fmla="*/ 1778854 h 2581836"/>
              <a:gd name="connsiteX4" fmla="*/ 8609960 w 10719228"/>
              <a:gd name="connsiteY4" fmla="*/ 2581836 h 2581836"/>
              <a:gd name="connsiteX5" fmla="*/ 6500692 w 10719228"/>
              <a:gd name="connsiteY5" fmla="*/ 1778854 h 2581836"/>
              <a:gd name="connsiteX0" fmla="*/ 0 w 4218536"/>
              <a:gd name="connsiteY0" fmla="*/ 802982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22347 h 1605964"/>
              <a:gd name="connsiteX1" fmla="*/ 2109268 w 4218536"/>
              <a:gd name="connsiteY1" fmla="*/ 0 h 1605964"/>
              <a:gd name="connsiteX2" fmla="*/ 4218536 w 4218536"/>
              <a:gd name="connsiteY2" fmla="*/ 802982 h 1605964"/>
              <a:gd name="connsiteX3" fmla="*/ 2109268 w 4218536"/>
              <a:gd name="connsiteY3" fmla="*/ 1605964 h 1605964"/>
              <a:gd name="connsiteX4" fmla="*/ 0 w 4218536"/>
              <a:gd name="connsiteY4" fmla="*/ 802982 h 1605964"/>
              <a:gd name="connsiteX0" fmla="*/ 42109 w 4218536"/>
              <a:gd name="connsiteY0" fmla="*/ 1206833 h 1590450"/>
              <a:gd name="connsiteX1" fmla="*/ 1949619 w 4218536"/>
              <a:gd name="connsiteY1" fmla="*/ 517 h 1590450"/>
              <a:gd name="connsiteX2" fmla="*/ 4218536 w 4218536"/>
              <a:gd name="connsiteY2" fmla="*/ 787468 h 1590450"/>
              <a:gd name="connsiteX3" fmla="*/ 2109268 w 4218536"/>
              <a:gd name="connsiteY3" fmla="*/ 1590450 h 1590450"/>
              <a:gd name="connsiteX4" fmla="*/ 0 w 4218536"/>
              <a:gd name="connsiteY4" fmla="*/ 787468 h 1590450"/>
              <a:gd name="connsiteX0" fmla="*/ 42109 w 4218536"/>
              <a:gd name="connsiteY0" fmla="*/ 1259384 h 1643001"/>
              <a:gd name="connsiteX1" fmla="*/ 1949619 w 4218536"/>
              <a:gd name="connsiteY1" fmla="*/ 53068 h 1643001"/>
              <a:gd name="connsiteX2" fmla="*/ 4218536 w 4218536"/>
              <a:gd name="connsiteY2" fmla="*/ 840019 h 1643001"/>
              <a:gd name="connsiteX3" fmla="*/ 2109268 w 4218536"/>
              <a:gd name="connsiteY3" fmla="*/ 1643001 h 1643001"/>
              <a:gd name="connsiteX4" fmla="*/ 0 w 4218536"/>
              <a:gd name="connsiteY4" fmla="*/ 840019 h 1643001"/>
              <a:gd name="connsiteX0" fmla="*/ 42109 w 4218536"/>
              <a:gd name="connsiteY0" fmla="*/ 1301523 h 1685140"/>
              <a:gd name="connsiteX1" fmla="*/ 1949619 w 4218536"/>
              <a:gd name="connsiteY1" fmla="*/ 95207 h 1685140"/>
              <a:gd name="connsiteX2" fmla="*/ 4218536 w 4218536"/>
              <a:gd name="connsiteY2" fmla="*/ 882158 h 1685140"/>
              <a:gd name="connsiteX3" fmla="*/ 2109268 w 4218536"/>
              <a:gd name="connsiteY3" fmla="*/ 1685140 h 1685140"/>
              <a:gd name="connsiteX4" fmla="*/ 0 w 4218536"/>
              <a:gd name="connsiteY4" fmla="*/ 882158 h 1685140"/>
              <a:gd name="connsiteX0" fmla="*/ 42109 w 4177782"/>
              <a:gd name="connsiteY0" fmla="*/ 1311257 h 1694874"/>
              <a:gd name="connsiteX1" fmla="*/ 1949619 w 4177782"/>
              <a:gd name="connsiteY1" fmla="*/ 104941 h 1694874"/>
              <a:gd name="connsiteX2" fmla="*/ 4176427 w 4177782"/>
              <a:gd name="connsiteY2" fmla="*/ 472528 h 1694874"/>
              <a:gd name="connsiteX3" fmla="*/ 2109268 w 4177782"/>
              <a:gd name="connsiteY3" fmla="*/ 1694874 h 1694874"/>
              <a:gd name="connsiteX4" fmla="*/ 0 w 4177782"/>
              <a:gd name="connsiteY4" fmla="*/ 891892 h 1694874"/>
              <a:gd name="connsiteX0" fmla="*/ 42109 w 4181896"/>
              <a:gd name="connsiteY0" fmla="*/ 1311257 h 1694874"/>
              <a:gd name="connsiteX1" fmla="*/ 1949619 w 4181896"/>
              <a:gd name="connsiteY1" fmla="*/ 104941 h 1694874"/>
              <a:gd name="connsiteX2" fmla="*/ 4176427 w 4181896"/>
              <a:gd name="connsiteY2" fmla="*/ 472528 h 1694874"/>
              <a:gd name="connsiteX3" fmla="*/ 2109268 w 4181896"/>
              <a:gd name="connsiteY3" fmla="*/ 1694874 h 1694874"/>
              <a:gd name="connsiteX4" fmla="*/ 0 w 4181896"/>
              <a:gd name="connsiteY4" fmla="*/ 891892 h 1694874"/>
              <a:gd name="connsiteX0" fmla="*/ 42109 w 4182666"/>
              <a:gd name="connsiteY0" fmla="*/ 1311257 h 1694874"/>
              <a:gd name="connsiteX1" fmla="*/ 1949619 w 4182666"/>
              <a:gd name="connsiteY1" fmla="*/ 104941 h 1694874"/>
              <a:gd name="connsiteX2" fmla="*/ 4176427 w 4182666"/>
              <a:gd name="connsiteY2" fmla="*/ 472528 h 1694874"/>
              <a:gd name="connsiteX3" fmla="*/ 2109268 w 4182666"/>
              <a:gd name="connsiteY3" fmla="*/ 1694874 h 1694874"/>
              <a:gd name="connsiteX4" fmla="*/ 0 w 4182666"/>
              <a:gd name="connsiteY4" fmla="*/ 891892 h 1694874"/>
              <a:gd name="connsiteX0" fmla="*/ 42109 w 4182684"/>
              <a:gd name="connsiteY0" fmla="*/ 1311257 h 1679360"/>
              <a:gd name="connsiteX1" fmla="*/ 1949619 w 4182684"/>
              <a:gd name="connsiteY1" fmla="*/ 104941 h 1679360"/>
              <a:gd name="connsiteX2" fmla="*/ 4176427 w 4182684"/>
              <a:gd name="connsiteY2" fmla="*/ 472528 h 1679360"/>
              <a:gd name="connsiteX3" fmla="*/ 2268917 w 4182684"/>
              <a:gd name="connsiteY3" fmla="*/ 1678844 h 1679360"/>
              <a:gd name="connsiteX4" fmla="*/ 0 w 4182684"/>
              <a:gd name="connsiteY4" fmla="*/ 891892 h 1679360"/>
              <a:gd name="connsiteX0" fmla="*/ 42109 w 4182684"/>
              <a:gd name="connsiteY0" fmla="*/ 1311257 h 1731912"/>
              <a:gd name="connsiteX1" fmla="*/ 1949619 w 4182684"/>
              <a:gd name="connsiteY1" fmla="*/ 104941 h 1731912"/>
              <a:gd name="connsiteX2" fmla="*/ 4176427 w 4182684"/>
              <a:gd name="connsiteY2" fmla="*/ 472528 h 1731912"/>
              <a:gd name="connsiteX3" fmla="*/ 2268917 w 4182684"/>
              <a:gd name="connsiteY3" fmla="*/ 1678844 h 1731912"/>
              <a:gd name="connsiteX4" fmla="*/ 0 w 4182684"/>
              <a:gd name="connsiteY4" fmla="*/ 891892 h 1731912"/>
              <a:gd name="connsiteX0" fmla="*/ 42109 w 4182684"/>
              <a:gd name="connsiteY0" fmla="*/ 1311257 h 1774052"/>
              <a:gd name="connsiteX1" fmla="*/ 1949619 w 4182684"/>
              <a:gd name="connsiteY1" fmla="*/ 104941 h 1774052"/>
              <a:gd name="connsiteX2" fmla="*/ 4176427 w 4182684"/>
              <a:gd name="connsiteY2" fmla="*/ 472528 h 1774052"/>
              <a:gd name="connsiteX3" fmla="*/ 2268917 w 4182684"/>
              <a:gd name="connsiteY3" fmla="*/ 1678844 h 1774052"/>
              <a:gd name="connsiteX4" fmla="*/ 0 w 4182684"/>
              <a:gd name="connsiteY4" fmla="*/ 891892 h 1774052"/>
              <a:gd name="connsiteX0" fmla="*/ 6258 w 4146833"/>
              <a:gd name="connsiteY0" fmla="*/ 1311257 h 1783786"/>
              <a:gd name="connsiteX1" fmla="*/ 1913768 w 4146833"/>
              <a:gd name="connsiteY1" fmla="*/ 104941 h 1783786"/>
              <a:gd name="connsiteX2" fmla="*/ 4140576 w 4146833"/>
              <a:gd name="connsiteY2" fmla="*/ 472528 h 1783786"/>
              <a:gd name="connsiteX3" fmla="*/ 2233066 w 4146833"/>
              <a:gd name="connsiteY3" fmla="*/ 1678844 h 1783786"/>
              <a:gd name="connsiteX4" fmla="*/ 6258 w 4146833"/>
              <a:gd name="connsiteY4" fmla="*/ 1311258 h 17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6833" h="1783786">
                <a:moveTo>
                  <a:pt x="6258" y="1311257"/>
                </a:moveTo>
                <a:cubicBezTo>
                  <a:pt x="-81913" y="876635"/>
                  <a:pt x="772107" y="336550"/>
                  <a:pt x="1913768" y="104941"/>
                </a:cubicBezTo>
                <a:cubicBezTo>
                  <a:pt x="3055429" y="-126668"/>
                  <a:pt x="4052404" y="37907"/>
                  <a:pt x="4140576" y="472528"/>
                </a:cubicBezTo>
                <a:cubicBezTo>
                  <a:pt x="4228747" y="907150"/>
                  <a:pt x="3374727" y="1447235"/>
                  <a:pt x="2233066" y="1678844"/>
                </a:cubicBezTo>
                <a:cubicBezTo>
                  <a:pt x="1091405" y="1910453"/>
                  <a:pt x="94430" y="1745879"/>
                  <a:pt x="6258" y="1311258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rnerRectangle"/>
          <p:cNvSpPr>
            <a:spLocks noChangeAspect="1"/>
          </p:cNvSpPr>
          <p:nvPr/>
        </p:nvSpPr>
        <p:spPr>
          <a:xfrm rot="5400000">
            <a:off x="2911073" y="5049586"/>
            <a:ext cx="6068395" cy="3299790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509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erence"/>
          <p:cNvSpPr>
            <a:spLocks noChangeAspect="1"/>
          </p:cNvSpPr>
          <p:nvPr/>
        </p:nvSpPr>
        <p:spPr>
          <a:xfrm rot="1175771">
            <a:off x="1178976" y="1293878"/>
            <a:ext cx="1239589" cy="17058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"/>
          <p:cNvSpPr>
            <a:spLocks noChangeAspect="1"/>
          </p:cNvSpPr>
          <p:nvPr/>
        </p:nvSpPr>
        <p:spPr>
          <a:xfrm rot="20911922">
            <a:off x="6632853" y="486313"/>
            <a:ext cx="8961867" cy="34117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rnerRectangle"/>
          <p:cNvSpPr>
            <a:spLocks noChangeAspect="1"/>
          </p:cNvSpPr>
          <p:nvPr/>
        </p:nvSpPr>
        <p:spPr>
          <a:xfrm rot="5400000">
            <a:off x="-1393849" y="5812167"/>
            <a:ext cx="9411333" cy="5117568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11997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ference"/>
          <p:cNvSpPr>
            <a:spLocks/>
          </p:cNvSpPr>
          <p:nvPr/>
        </p:nvSpPr>
        <p:spPr>
          <a:xfrm rot="1200000">
            <a:off x="1183152" y="1295951"/>
            <a:ext cx="1239589" cy="1705856"/>
          </a:xfrm>
          <a:prstGeom prst="snip2Diag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blackCornerRectangle"/>
          <p:cNvSpPr>
            <a:spLocks/>
          </p:cNvSpPr>
          <p:nvPr/>
        </p:nvSpPr>
        <p:spPr>
          <a:xfrm rot="20940000">
            <a:off x="6503769" y="960252"/>
            <a:ext cx="4218535" cy="1605963"/>
          </a:xfrm>
          <a:prstGeom prst="snip2Diag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blueCornerRectangle"/>
          <p:cNvSpPr>
            <a:spLocks/>
          </p:cNvSpPr>
          <p:nvPr/>
        </p:nvSpPr>
        <p:spPr>
          <a:xfrm rot="5400000">
            <a:off x="3634548" y="4326111"/>
            <a:ext cx="2896881" cy="1575227"/>
          </a:xfrm>
          <a:prstGeom prst="snip2Diag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452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ference"/>
          <p:cNvSpPr>
            <a:spLocks/>
          </p:cNvSpPr>
          <p:nvPr/>
        </p:nvSpPr>
        <p:spPr>
          <a:xfrm rot="1200000">
            <a:off x="1183152" y="1295951"/>
            <a:ext cx="1239589" cy="1705856"/>
          </a:xfrm>
          <a:prstGeom prst="snip2Diag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blackCornerRectangle"/>
          <p:cNvSpPr>
            <a:spLocks/>
          </p:cNvSpPr>
          <p:nvPr/>
        </p:nvSpPr>
        <p:spPr>
          <a:xfrm rot="20940000">
            <a:off x="6603361" y="1188062"/>
            <a:ext cx="1753044" cy="2412445"/>
          </a:xfrm>
          <a:prstGeom prst="snip2Diag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blueCornerRectangle"/>
          <p:cNvSpPr>
            <a:spLocks/>
          </p:cNvSpPr>
          <p:nvPr/>
        </p:nvSpPr>
        <p:spPr>
          <a:xfrm rot="5400000">
            <a:off x="3319772" y="3261485"/>
            <a:ext cx="2147031" cy="2954629"/>
          </a:xfrm>
          <a:prstGeom prst="snip2Diag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894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ference"/>
          <p:cNvSpPr>
            <a:spLocks noChangeAspect="1"/>
          </p:cNvSpPr>
          <p:nvPr/>
        </p:nvSpPr>
        <p:spPr>
          <a:xfrm rot="1200000">
            <a:off x="1183152" y="1295951"/>
            <a:ext cx="1239589" cy="1705856"/>
          </a:xfrm>
          <a:prstGeom prst="snip2Diag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blackCornerRectangle"/>
          <p:cNvSpPr>
            <a:spLocks noChangeAspect="1"/>
          </p:cNvSpPr>
          <p:nvPr/>
        </p:nvSpPr>
        <p:spPr>
          <a:xfrm rot="20940000">
            <a:off x="6479742" y="1047831"/>
            <a:ext cx="3333021" cy="1268855"/>
          </a:xfrm>
          <a:prstGeom prst="snip2Diag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blueCornerRectangle"/>
          <p:cNvSpPr>
            <a:spLocks noChangeAspect="1"/>
          </p:cNvSpPr>
          <p:nvPr/>
        </p:nvSpPr>
        <p:spPr>
          <a:xfrm rot="5400000">
            <a:off x="3234173" y="4444435"/>
            <a:ext cx="3415580" cy="1857278"/>
          </a:xfrm>
          <a:prstGeom prst="snip2Diag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051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ference"/>
          <p:cNvSpPr>
            <a:spLocks/>
          </p:cNvSpPr>
          <p:nvPr/>
        </p:nvSpPr>
        <p:spPr>
          <a:xfrm rot="1200000">
            <a:off x="1183152" y="1295951"/>
            <a:ext cx="1239589" cy="1705856"/>
          </a:xfrm>
          <a:prstGeom prst="snip2Diag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blackCornerRectangle"/>
          <p:cNvSpPr>
            <a:spLocks/>
          </p:cNvSpPr>
          <p:nvPr/>
        </p:nvSpPr>
        <p:spPr>
          <a:xfrm rot="20940000">
            <a:off x="6503769" y="960252"/>
            <a:ext cx="4218535" cy="1605963"/>
          </a:xfrm>
          <a:prstGeom prst="snip2Diag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blueCornerRectangle"/>
          <p:cNvSpPr>
            <a:spLocks/>
          </p:cNvSpPr>
          <p:nvPr/>
        </p:nvSpPr>
        <p:spPr>
          <a:xfrm rot="5400000">
            <a:off x="3634548" y="4326111"/>
            <a:ext cx="2896881" cy="1575227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3419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ference"/>
          <p:cNvSpPr>
            <a:spLocks/>
          </p:cNvSpPr>
          <p:nvPr/>
        </p:nvSpPr>
        <p:spPr>
          <a:xfrm rot="1200000">
            <a:off x="1183152" y="1295951"/>
            <a:ext cx="1239589" cy="1705856"/>
          </a:xfrm>
          <a:prstGeom prst="snip2Diag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blackCornerRectangle"/>
          <p:cNvSpPr>
            <a:spLocks/>
          </p:cNvSpPr>
          <p:nvPr/>
        </p:nvSpPr>
        <p:spPr>
          <a:xfrm rot="20940000">
            <a:off x="6603361" y="1188062"/>
            <a:ext cx="1753044" cy="2412445"/>
          </a:xfrm>
          <a:prstGeom prst="snip2Diag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blueCornerRectangle"/>
          <p:cNvSpPr>
            <a:spLocks/>
          </p:cNvSpPr>
          <p:nvPr/>
        </p:nvSpPr>
        <p:spPr>
          <a:xfrm rot="5400000">
            <a:off x="3319772" y="3261485"/>
            <a:ext cx="2147031" cy="2954629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29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ference"/>
          <p:cNvSpPr>
            <a:spLocks noChangeAspect="1"/>
          </p:cNvSpPr>
          <p:nvPr/>
        </p:nvSpPr>
        <p:spPr>
          <a:xfrm rot="1200000">
            <a:off x="1183152" y="1295951"/>
            <a:ext cx="1239589" cy="1705856"/>
          </a:xfrm>
          <a:prstGeom prst="snip2Diag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blackCornerRectangle"/>
          <p:cNvSpPr>
            <a:spLocks noChangeAspect="1"/>
          </p:cNvSpPr>
          <p:nvPr/>
        </p:nvSpPr>
        <p:spPr>
          <a:xfrm rot="20940000">
            <a:off x="6479742" y="1047831"/>
            <a:ext cx="3333021" cy="1268855"/>
          </a:xfrm>
          <a:prstGeom prst="snip2Diag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blueCornerRectangle"/>
          <p:cNvSpPr>
            <a:spLocks noChangeAspect="1"/>
          </p:cNvSpPr>
          <p:nvPr/>
        </p:nvSpPr>
        <p:spPr>
          <a:xfrm rot="5400000">
            <a:off x="3234173" y="4444435"/>
            <a:ext cx="3415580" cy="1857278"/>
          </a:xfrm>
          <a:prstGeom prst="snip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874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Slight Adjust:: All cases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61091749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/>
          <p:nvPr/>
        </p:nvSpPr>
        <p:spPr>
          <a:xfrm rot="222038">
            <a:off x="1651000" y="2514600"/>
            <a:ext cx="2908300" cy="1168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7077" y="2222500"/>
            <a:ext cx="3031989" cy="204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891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/>
          </p:cNvSpPr>
          <p:nvPr/>
        </p:nvSpPr>
        <p:spPr>
          <a:xfrm>
            <a:off x="2602523" y="2343371"/>
            <a:ext cx="3176602" cy="1325588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/>
          </p:cNvSpPr>
          <p:nvPr/>
        </p:nvSpPr>
        <p:spPr>
          <a:xfrm>
            <a:off x="2602523" y="4026649"/>
            <a:ext cx="564015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/>
          </p:cNvSpPr>
          <p:nvPr/>
        </p:nvSpPr>
        <p:spPr>
          <a:xfrm>
            <a:off x="2602523" y="5449048"/>
            <a:ext cx="418133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/>
          </p:cNvSpPr>
          <p:nvPr/>
        </p:nvSpPr>
        <p:spPr>
          <a:xfrm>
            <a:off x="2602523" y="1264978"/>
            <a:ext cx="124759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73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>
            <a:off x="1616326" y="2421962"/>
            <a:ext cx="2990348" cy="1353676"/>
          </a:xfrm>
          <a:custGeom>
            <a:avLst/>
            <a:gdLst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1651000 w 4559300"/>
              <a:gd name="connsiteY0" fmla="*/ 2514600 h 3683000"/>
              <a:gd name="connsiteX1" fmla="*/ 0 w 4559300"/>
              <a:gd name="connsiteY1" fmla="*/ 0 h 3683000"/>
              <a:gd name="connsiteX2" fmla="*/ 4559300 w 4559300"/>
              <a:gd name="connsiteY2" fmla="*/ 2514600 h 3683000"/>
              <a:gd name="connsiteX3" fmla="*/ 4559300 w 4559300"/>
              <a:gd name="connsiteY3" fmla="*/ 3683000 h 3683000"/>
              <a:gd name="connsiteX4" fmla="*/ 1651000 w 4559300"/>
              <a:gd name="connsiteY4" fmla="*/ 3683000 h 3683000"/>
              <a:gd name="connsiteX5" fmla="*/ 1651000 w 4559300"/>
              <a:gd name="connsiteY5" fmla="*/ 2514600 h 3683000"/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40738 w 2908300"/>
              <a:gd name="connsiteY0" fmla="*/ 0 h 1261038"/>
              <a:gd name="connsiteX1" fmla="*/ 2908300 w 2908300"/>
              <a:gd name="connsiteY1" fmla="*/ 92638 h 1261038"/>
              <a:gd name="connsiteX2" fmla="*/ 2908300 w 2908300"/>
              <a:gd name="connsiteY2" fmla="*/ 1261038 h 1261038"/>
              <a:gd name="connsiteX3" fmla="*/ 0 w 2908300"/>
              <a:gd name="connsiteY3" fmla="*/ 1261038 h 1261038"/>
              <a:gd name="connsiteX4" fmla="*/ 0 w 2908300"/>
              <a:gd name="connsiteY4" fmla="*/ 92638 h 1261038"/>
              <a:gd name="connsiteX0" fmla="*/ 40738 w 2942974"/>
              <a:gd name="connsiteY0" fmla="*/ 0 h 1261038"/>
              <a:gd name="connsiteX1" fmla="*/ 2942974 w 2942974"/>
              <a:gd name="connsiteY1" fmla="*/ 187712 h 1261038"/>
              <a:gd name="connsiteX2" fmla="*/ 2908300 w 2942974"/>
              <a:gd name="connsiteY2" fmla="*/ 1261038 h 1261038"/>
              <a:gd name="connsiteX3" fmla="*/ 0 w 2942974"/>
              <a:gd name="connsiteY3" fmla="*/ 1261038 h 1261038"/>
              <a:gd name="connsiteX4" fmla="*/ 0 w 2942974"/>
              <a:gd name="connsiteY4" fmla="*/ 92638 h 1261038"/>
              <a:gd name="connsiteX0" fmla="*/ 40738 w 2942974"/>
              <a:gd name="connsiteY0" fmla="*/ 0 h 1353676"/>
              <a:gd name="connsiteX1" fmla="*/ 2942974 w 2942974"/>
              <a:gd name="connsiteY1" fmla="*/ 187712 h 1353676"/>
              <a:gd name="connsiteX2" fmla="*/ 2867562 w 2942974"/>
              <a:gd name="connsiteY2" fmla="*/ 1353676 h 1353676"/>
              <a:gd name="connsiteX3" fmla="*/ 0 w 2942974"/>
              <a:gd name="connsiteY3" fmla="*/ 1261038 h 1353676"/>
              <a:gd name="connsiteX4" fmla="*/ 0 w 2942974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34674 w 2977648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75412 w 2977648"/>
              <a:gd name="connsiteY4" fmla="*/ 0 h 1353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77648" h="1353676">
                <a:moveTo>
                  <a:pt x="75412" y="0"/>
                </a:moveTo>
                <a:lnTo>
                  <a:pt x="2977648" y="187712"/>
                </a:lnTo>
                <a:lnTo>
                  <a:pt x="2902236" y="1353676"/>
                </a:lnTo>
                <a:lnTo>
                  <a:pt x="0" y="1165964"/>
                </a:lnTo>
                <a:lnTo>
                  <a:pt x="7541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6793" y="2223631"/>
            <a:ext cx="3045258" cy="204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4959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 rot="222038">
            <a:off x="1650987" y="2515010"/>
            <a:ext cx="2921000" cy="1168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6987" y="2221433"/>
            <a:ext cx="3044689" cy="204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4955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 noChangeAspect="1"/>
          </p:cNvSpPr>
          <p:nvPr/>
        </p:nvSpPr>
        <p:spPr>
          <a:xfrm>
            <a:off x="1616326" y="2421962"/>
            <a:ext cx="2990349" cy="1359450"/>
          </a:xfrm>
          <a:custGeom>
            <a:avLst/>
            <a:gdLst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1651000 w 4559300"/>
              <a:gd name="connsiteY0" fmla="*/ 2514600 h 3683000"/>
              <a:gd name="connsiteX1" fmla="*/ 0 w 4559300"/>
              <a:gd name="connsiteY1" fmla="*/ 0 h 3683000"/>
              <a:gd name="connsiteX2" fmla="*/ 4559300 w 4559300"/>
              <a:gd name="connsiteY2" fmla="*/ 2514600 h 3683000"/>
              <a:gd name="connsiteX3" fmla="*/ 4559300 w 4559300"/>
              <a:gd name="connsiteY3" fmla="*/ 3683000 h 3683000"/>
              <a:gd name="connsiteX4" fmla="*/ 1651000 w 4559300"/>
              <a:gd name="connsiteY4" fmla="*/ 3683000 h 3683000"/>
              <a:gd name="connsiteX5" fmla="*/ 1651000 w 4559300"/>
              <a:gd name="connsiteY5" fmla="*/ 2514600 h 3683000"/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40738 w 2908300"/>
              <a:gd name="connsiteY0" fmla="*/ 0 h 1261038"/>
              <a:gd name="connsiteX1" fmla="*/ 2908300 w 2908300"/>
              <a:gd name="connsiteY1" fmla="*/ 92638 h 1261038"/>
              <a:gd name="connsiteX2" fmla="*/ 2908300 w 2908300"/>
              <a:gd name="connsiteY2" fmla="*/ 1261038 h 1261038"/>
              <a:gd name="connsiteX3" fmla="*/ 0 w 2908300"/>
              <a:gd name="connsiteY3" fmla="*/ 1261038 h 1261038"/>
              <a:gd name="connsiteX4" fmla="*/ 0 w 2908300"/>
              <a:gd name="connsiteY4" fmla="*/ 92638 h 1261038"/>
              <a:gd name="connsiteX0" fmla="*/ 40738 w 2942974"/>
              <a:gd name="connsiteY0" fmla="*/ 0 h 1261038"/>
              <a:gd name="connsiteX1" fmla="*/ 2942974 w 2942974"/>
              <a:gd name="connsiteY1" fmla="*/ 187712 h 1261038"/>
              <a:gd name="connsiteX2" fmla="*/ 2908300 w 2942974"/>
              <a:gd name="connsiteY2" fmla="*/ 1261038 h 1261038"/>
              <a:gd name="connsiteX3" fmla="*/ 0 w 2942974"/>
              <a:gd name="connsiteY3" fmla="*/ 1261038 h 1261038"/>
              <a:gd name="connsiteX4" fmla="*/ 0 w 2942974"/>
              <a:gd name="connsiteY4" fmla="*/ 92638 h 1261038"/>
              <a:gd name="connsiteX0" fmla="*/ 40738 w 2942974"/>
              <a:gd name="connsiteY0" fmla="*/ 0 h 1353676"/>
              <a:gd name="connsiteX1" fmla="*/ 2942974 w 2942974"/>
              <a:gd name="connsiteY1" fmla="*/ 187712 h 1353676"/>
              <a:gd name="connsiteX2" fmla="*/ 2867562 w 2942974"/>
              <a:gd name="connsiteY2" fmla="*/ 1353676 h 1353676"/>
              <a:gd name="connsiteX3" fmla="*/ 0 w 2942974"/>
              <a:gd name="connsiteY3" fmla="*/ 1261038 h 1353676"/>
              <a:gd name="connsiteX4" fmla="*/ 0 w 2942974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34674 w 2977648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75412 w 2977648"/>
              <a:gd name="connsiteY4" fmla="*/ 0 h 1353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77648" h="1353676">
                <a:moveTo>
                  <a:pt x="75412" y="0"/>
                </a:moveTo>
                <a:lnTo>
                  <a:pt x="2977648" y="187712"/>
                </a:lnTo>
                <a:lnTo>
                  <a:pt x="2902236" y="1353676"/>
                </a:lnTo>
                <a:lnTo>
                  <a:pt x="0" y="1165964"/>
                </a:lnTo>
                <a:lnTo>
                  <a:pt x="7541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7651" y="2223415"/>
            <a:ext cx="3043543" cy="205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63206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 noChangeAspect="1"/>
          </p:cNvSpPr>
          <p:nvPr/>
        </p:nvSpPr>
        <p:spPr>
          <a:xfrm rot="222038">
            <a:off x="1650822" y="2515005"/>
            <a:ext cx="2921000" cy="11735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7707" y="2221372"/>
            <a:ext cx="3044689" cy="205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19321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>
            <a:off x="1616326" y="2421962"/>
            <a:ext cx="2964948" cy="1353676"/>
          </a:xfrm>
          <a:custGeom>
            <a:avLst/>
            <a:gdLst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1651000 w 4559300"/>
              <a:gd name="connsiteY0" fmla="*/ 2514600 h 3683000"/>
              <a:gd name="connsiteX1" fmla="*/ 0 w 4559300"/>
              <a:gd name="connsiteY1" fmla="*/ 0 h 3683000"/>
              <a:gd name="connsiteX2" fmla="*/ 4559300 w 4559300"/>
              <a:gd name="connsiteY2" fmla="*/ 2514600 h 3683000"/>
              <a:gd name="connsiteX3" fmla="*/ 4559300 w 4559300"/>
              <a:gd name="connsiteY3" fmla="*/ 3683000 h 3683000"/>
              <a:gd name="connsiteX4" fmla="*/ 1651000 w 4559300"/>
              <a:gd name="connsiteY4" fmla="*/ 3683000 h 3683000"/>
              <a:gd name="connsiteX5" fmla="*/ 1651000 w 4559300"/>
              <a:gd name="connsiteY5" fmla="*/ 2514600 h 3683000"/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40738 w 2908300"/>
              <a:gd name="connsiteY0" fmla="*/ 0 h 1261038"/>
              <a:gd name="connsiteX1" fmla="*/ 2908300 w 2908300"/>
              <a:gd name="connsiteY1" fmla="*/ 92638 h 1261038"/>
              <a:gd name="connsiteX2" fmla="*/ 2908300 w 2908300"/>
              <a:gd name="connsiteY2" fmla="*/ 1261038 h 1261038"/>
              <a:gd name="connsiteX3" fmla="*/ 0 w 2908300"/>
              <a:gd name="connsiteY3" fmla="*/ 1261038 h 1261038"/>
              <a:gd name="connsiteX4" fmla="*/ 0 w 2908300"/>
              <a:gd name="connsiteY4" fmla="*/ 92638 h 1261038"/>
              <a:gd name="connsiteX0" fmla="*/ 40738 w 2942974"/>
              <a:gd name="connsiteY0" fmla="*/ 0 h 1261038"/>
              <a:gd name="connsiteX1" fmla="*/ 2942974 w 2942974"/>
              <a:gd name="connsiteY1" fmla="*/ 187712 h 1261038"/>
              <a:gd name="connsiteX2" fmla="*/ 2908300 w 2942974"/>
              <a:gd name="connsiteY2" fmla="*/ 1261038 h 1261038"/>
              <a:gd name="connsiteX3" fmla="*/ 0 w 2942974"/>
              <a:gd name="connsiteY3" fmla="*/ 1261038 h 1261038"/>
              <a:gd name="connsiteX4" fmla="*/ 0 w 2942974"/>
              <a:gd name="connsiteY4" fmla="*/ 92638 h 1261038"/>
              <a:gd name="connsiteX0" fmla="*/ 40738 w 2942974"/>
              <a:gd name="connsiteY0" fmla="*/ 0 h 1353676"/>
              <a:gd name="connsiteX1" fmla="*/ 2942974 w 2942974"/>
              <a:gd name="connsiteY1" fmla="*/ 187712 h 1353676"/>
              <a:gd name="connsiteX2" fmla="*/ 2867562 w 2942974"/>
              <a:gd name="connsiteY2" fmla="*/ 1353676 h 1353676"/>
              <a:gd name="connsiteX3" fmla="*/ 0 w 2942974"/>
              <a:gd name="connsiteY3" fmla="*/ 1261038 h 1353676"/>
              <a:gd name="connsiteX4" fmla="*/ 0 w 2942974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34674 w 2977648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75412 w 2977648"/>
              <a:gd name="connsiteY4" fmla="*/ 0 h 1353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77648" h="1353676">
                <a:moveTo>
                  <a:pt x="75412" y="0"/>
                </a:moveTo>
                <a:lnTo>
                  <a:pt x="2977648" y="187712"/>
                </a:lnTo>
                <a:lnTo>
                  <a:pt x="2902236" y="1353676"/>
                </a:lnTo>
                <a:lnTo>
                  <a:pt x="0" y="1165964"/>
                </a:lnTo>
                <a:lnTo>
                  <a:pt x="7541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7362" y="2221369"/>
            <a:ext cx="3018720" cy="204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20976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 rot="222038">
            <a:off x="1651013" y="2514190"/>
            <a:ext cx="2895600" cy="1168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7168" y="2223567"/>
            <a:ext cx="3019289" cy="204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116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 noChangeAspect="1"/>
          </p:cNvSpPr>
          <p:nvPr/>
        </p:nvSpPr>
        <p:spPr>
          <a:xfrm>
            <a:off x="1616326" y="2421962"/>
            <a:ext cx="2964947" cy="1347902"/>
          </a:xfrm>
          <a:custGeom>
            <a:avLst/>
            <a:gdLst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1651000 w 4559300"/>
              <a:gd name="connsiteY0" fmla="*/ 2514600 h 3683000"/>
              <a:gd name="connsiteX1" fmla="*/ 0 w 4559300"/>
              <a:gd name="connsiteY1" fmla="*/ 0 h 3683000"/>
              <a:gd name="connsiteX2" fmla="*/ 4559300 w 4559300"/>
              <a:gd name="connsiteY2" fmla="*/ 2514600 h 3683000"/>
              <a:gd name="connsiteX3" fmla="*/ 4559300 w 4559300"/>
              <a:gd name="connsiteY3" fmla="*/ 3683000 h 3683000"/>
              <a:gd name="connsiteX4" fmla="*/ 1651000 w 4559300"/>
              <a:gd name="connsiteY4" fmla="*/ 3683000 h 3683000"/>
              <a:gd name="connsiteX5" fmla="*/ 1651000 w 4559300"/>
              <a:gd name="connsiteY5" fmla="*/ 2514600 h 3683000"/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40738 w 2908300"/>
              <a:gd name="connsiteY0" fmla="*/ 0 h 1261038"/>
              <a:gd name="connsiteX1" fmla="*/ 2908300 w 2908300"/>
              <a:gd name="connsiteY1" fmla="*/ 92638 h 1261038"/>
              <a:gd name="connsiteX2" fmla="*/ 2908300 w 2908300"/>
              <a:gd name="connsiteY2" fmla="*/ 1261038 h 1261038"/>
              <a:gd name="connsiteX3" fmla="*/ 0 w 2908300"/>
              <a:gd name="connsiteY3" fmla="*/ 1261038 h 1261038"/>
              <a:gd name="connsiteX4" fmla="*/ 0 w 2908300"/>
              <a:gd name="connsiteY4" fmla="*/ 92638 h 1261038"/>
              <a:gd name="connsiteX0" fmla="*/ 40738 w 2942974"/>
              <a:gd name="connsiteY0" fmla="*/ 0 h 1261038"/>
              <a:gd name="connsiteX1" fmla="*/ 2942974 w 2942974"/>
              <a:gd name="connsiteY1" fmla="*/ 187712 h 1261038"/>
              <a:gd name="connsiteX2" fmla="*/ 2908300 w 2942974"/>
              <a:gd name="connsiteY2" fmla="*/ 1261038 h 1261038"/>
              <a:gd name="connsiteX3" fmla="*/ 0 w 2942974"/>
              <a:gd name="connsiteY3" fmla="*/ 1261038 h 1261038"/>
              <a:gd name="connsiteX4" fmla="*/ 0 w 2942974"/>
              <a:gd name="connsiteY4" fmla="*/ 92638 h 1261038"/>
              <a:gd name="connsiteX0" fmla="*/ 40738 w 2942974"/>
              <a:gd name="connsiteY0" fmla="*/ 0 h 1353676"/>
              <a:gd name="connsiteX1" fmla="*/ 2942974 w 2942974"/>
              <a:gd name="connsiteY1" fmla="*/ 187712 h 1353676"/>
              <a:gd name="connsiteX2" fmla="*/ 2867562 w 2942974"/>
              <a:gd name="connsiteY2" fmla="*/ 1353676 h 1353676"/>
              <a:gd name="connsiteX3" fmla="*/ 0 w 2942974"/>
              <a:gd name="connsiteY3" fmla="*/ 1261038 h 1353676"/>
              <a:gd name="connsiteX4" fmla="*/ 0 w 2942974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34674 w 2977648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75412 w 2977648"/>
              <a:gd name="connsiteY4" fmla="*/ 0 h 1353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77648" h="1353676">
                <a:moveTo>
                  <a:pt x="75412" y="0"/>
                </a:moveTo>
                <a:lnTo>
                  <a:pt x="2977648" y="187712"/>
                </a:lnTo>
                <a:lnTo>
                  <a:pt x="2902236" y="1353676"/>
                </a:lnTo>
                <a:lnTo>
                  <a:pt x="0" y="1165964"/>
                </a:lnTo>
                <a:lnTo>
                  <a:pt x="7541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6504" y="2221585"/>
            <a:ext cx="3020435" cy="203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08000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 noChangeAspect="1"/>
          </p:cNvSpPr>
          <p:nvPr/>
        </p:nvSpPr>
        <p:spPr>
          <a:xfrm rot="222038">
            <a:off x="1651178" y="2514196"/>
            <a:ext cx="2895600" cy="11632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6448" y="2223628"/>
            <a:ext cx="3019289" cy="203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402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>
            <a:off x="1616326" y="2421962"/>
            <a:ext cx="2977648" cy="1366376"/>
          </a:xfrm>
          <a:custGeom>
            <a:avLst/>
            <a:gdLst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1651000 w 4559300"/>
              <a:gd name="connsiteY0" fmla="*/ 2514600 h 3683000"/>
              <a:gd name="connsiteX1" fmla="*/ 0 w 4559300"/>
              <a:gd name="connsiteY1" fmla="*/ 0 h 3683000"/>
              <a:gd name="connsiteX2" fmla="*/ 4559300 w 4559300"/>
              <a:gd name="connsiteY2" fmla="*/ 2514600 h 3683000"/>
              <a:gd name="connsiteX3" fmla="*/ 4559300 w 4559300"/>
              <a:gd name="connsiteY3" fmla="*/ 3683000 h 3683000"/>
              <a:gd name="connsiteX4" fmla="*/ 1651000 w 4559300"/>
              <a:gd name="connsiteY4" fmla="*/ 3683000 h 3683000"/>
              <a:gd name="connsiteX5" fmla="*/ 1651000 w 4559300"/>
              <a:gd name="connsiteY5" fmla="*/ 2514600 h 3683000"/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40738 w 2908300"/>
              <a:gd name="connsiteY0" fmla="*/ 0 h 1261038"/>
              <a:gd name="connsiteX1" fmla="*/ 2908300 w 2908300"/>
              <a:gd name="connsiteY1" fmla="*/ 92638 h 1261038"/>
              <a:gd name="connsiteX2" fmla="*/ 2908300 w 2908300"/>
              <a:gd name="connsiteY2" fmla="*/ 1261038 h 1261038"/>
              <a:gd name="connsiteX3" fmla="*/ 0 w 2908300"/>
              <a:gd name="connsiteY3" fmla="*/ 1261038 h 1261038"/>
              <a:gd name="connsiteX4" fmla="*/ 0 w 2908300"/>
              <a:gd name="connsiteY4" fmla="*/ 92638 h 1261038"/>
              <a:gd name="connsiteX0" fmla="*/ 40738 w 2942974"/>
              <a:gd name="connsiteY0" fmla="*/ 0 h 1261038"/>
              <a:gd name="connsiteX1" fmla="*/ 2942974 w 2942974"/>
              <a:gd name="connsiteY1" fmla="*/ 187712 h 1261038"/>
              <a:gd name="connsiteX2" fmla="*/ 2908300 w 2942974"/>
              <a:gd name="connsiteY2" fmla="*/ 1261038 h 1261038"/>
              <a:gd name="connsiteX3" fmla="*/ 0 w 2942974"/>
              <a:gd name="connsiteY3" fmla="*/ 1261038 h 1261038"/>
              <a:gd name="connsiteX4" fmla="*/ 0 w 2942974"/>
              <a:gd name="connsiteY4" fmla="*/ 92638 h 1261038"/>
              <a:gd name="connsiteX0" fmla="*/ 40738 w 2942974"/>
              <a:gd name="connsiteY0" fmla="*/ 0 h 1353676"/>
              <a:gd name="connsiteX1" fmla="*/ 2942974 w 2942974"/>
              <a:gd name="connsiteY1" fmla="*/ 187712 h 1353676"/>
              <a:gd name="connsiteX2" fmla="*/ 2867562 w 2942974"/>
              <a:gd name="connsiteY2" fmla="*/ 1353676 h 1353676"/>
              <a:gd name="connsiteX3" fmla="*/ 0 w 2942974"/>
              <a:gd name="connsiteY3" fmla="*/ 1261038 h 1353676"/>
              <a:gd name="connsiteX4" fmla="*/ 0 w 2942974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34674 w 2977648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75412 w 2977648"/>
              <a:gd name="connsiteY4" fmla="*/ 0 h 1353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77648" h="1353676">
                <a:moveTo>
                  <a:pt x="75412" y="0"/>
                </a:moveTo>
                <a:lnTo>
                  <a:pt x="2977648" y="187712"/>
                </a:lnTo>
                <a:lnTo>
                  <a:pt x="2902236" y="1353676"/>
                </a:lnTo>
                <a:lnTo>
                  <a:pt x="0" y="1165964"/>
                </a:lnTo>
                <a:lnTo>
                  <a:pt x="7541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8208" y="2222216"/>
            <a:ext cx="3029727" cy="206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5397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 rot="222038">
            <a:off x="1650590" y="2514587"/>
            <a:ext cx="2908300" cy="1181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8145" y="2222410"/>
            <a:ext cx="3031989" cy="2059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736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/>
          </p:cNvSpPr>
          <p:nvPr/>
        </p:nvSpPr>
        <p:spPr>
          <a:xfrm>
            <a:off x="4465293" y="2343371"/>
            <a:ext cx="1313832" cy="1325588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/>
          </p:cNvSpPr>
          <p:nvPr/>
        </p:nvSpPr>
        <p:spPr>
          <a:xfrm>
            <a:off x="5779126" y="4026649"/>
            <a:ext cx="246354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/>
          </p:cNvSpPr>
          <p:nvPr/>
        </p:nvSpPr>
        <p:spPr>
          <a:xfrm>
            <a:off x="4032997" y="5449048"/>
            <a:ext cx="174612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/>
          </p:cNvSpPr>
          <p:nvPr/>
        </p:nvSpPr>
        <p:spPr>
          <a:xfrm>
            <a:off x="2602523" y="1264978"/>
            <a:ext cx="3176602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34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 noChangeAspect="1"/>
          </p:cNvSpPr>
          <p:nvPr/>
        </p:nvSpPr>
        <p:spPr>
          <a:xfrm>
            <a:off x="1616326" y="2421962"/>
            <a:ext cx="3005584" cy="1366376"/>
          </a:xfrm>
          <a:custGeom>
            <a:avLst/>
            <a:gdLst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1651000 w 4559300"/>
              <a:gd name="connsiteY0" fmla="*/ 2514600 h 3683000"/>
              <a:gd name="connsiteX1" fmla="*/ 0 w 4559300"/>
              <a:gd name="connsiteY1" fmla="*/ 0 h 3683000"/>
              <a:gd name="connsiteX2" fmla="*/ 4559300 w 4559300"/>
              <a:gd name="connsiteY2" fmla="*/ 2514600 h 3683000"/>
              <a:gd name="connsiteX3" fmla="*/ 4559300 w 4559300"/>
              <a:gd name="connsiteY3" fmla="*/ 3683000 h 3683000"/>
              <a:gd name="connsiteX4" fmla="*/ 1651000 w 4559300"/>
              <a:gd name="connsiteY4" fmla="*/ 3683000 h 3683000"/>
              <a:gd name="connsiteX5" fmla="*/ 1651000 w 4559300"/>
              <a:gd name="connsiteY5" fmla="*/ 2514600 h 3683000"/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40738 w 2908300"/>
              <a:gd name="connsiteY0" fmla="*/ 0 h 1261038"/>
              <a:gd name="connsiteX1" fmla="*/ 2908300 w 2908300"/>
              <a:gd name="connsiteY1" fmla="*/ 92638 h 1261038"/>
              <a:gd name="connsiteX2" fmla="*/ 2908300 w 2908300"/>
              <a:gd name="connsiteY2" fmla="*/ 1261038 h 1261038"/>
              <a:gd name="connsiteX3" fmla="*/ 0 w 2908300"/>
              <a:gd name="connsiteY3" fmla="*/ 1261038 h 1261038"/>
              <a:gd name="connsiteX4" fmla="*/ 0 w 2908300"/>
              <a:gd name="connsiteY4" fmla="*/ 92638 h 1261038"/>
              <a:gd name="connsiteX0" fmla="*/ 40738 w 2942974"/>
              <a:gd name="connsiteY0" fmla="*/ 0 h 1261038"/>
              <a:gd name="connsiteX1" fmla="*/ 2942974 w 2942974"/>
              <a:gd name="connsiteY1" fmla="*/ 187712 h 1261038"/>
              <a:gd name="connsiteX2" fmla="*/ 2908300 w 2942974"/>
              <a:gd name="connsiteY2" fmla="*/ 1261038 h 1261038"/>
              <a:gd name="connsiteX3" fmla="*/ 0 w 2942974"/>
              <a:gd name="connsiteY3" fmla="*/ 1261038 h 1261038"/>
              <a:gd name="connsiteX4" fmla="*/ 0 w 2942974"/>
              <a:gd name="connsiteY4" fmla="*/ 92638 h 1261038"/>
              <a:gd name="connsiteX0" fmla="*/ 40738 w 2942974"/>
              <a:gd name="connsiteY0" fmla="*/ 0 h 1353676"/>
              <a:gd name="connsiteX1" fmla="*/ 2942974 w 2942974"/>
              <a:gd name="connsiteY1" fmla="*/ 187712 h 1353676"/>
              <a:gd name="connsiteX2" fmla="*/ 2867562 w 2942974"/>
              <a:gd name="connsiteY2" fmla="*/ 1353676 h 1353676"/>
              <a:gd name="connsiteX3" fmla="*/ 0 w 2942974"/>
              <a:gd name="connsiteY3" fmla="*/ 1261038 h 1353676"/>
              <a:gd name="connsiteX4" fmla="*/ 0 w 2942974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34674 w 2977648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75412 w 2977648"/>
              <a:gd name="connsiteY4" fmla="*/ 0 h 1353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77648" h="1353676">
                <a:moveTo>
                  <a:pt x="75412" y="0"/>
                </a:moveTo>
                <a:lnTo>
                  <a:pt x="2977648" y="187712"/>
                </a:lnTo>
                <a:lnTo>
                  <a:pt x="2902236" y="1353676"/>
                </a:lnTo>
                <a:lnTo>
                  <a:pt x="0" y="1165964"/>
                </a:lnTo>
                <a:lnTo>
                  <a:pt x="7541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7833" y="2223707"/>
            <a:ext cx="3047225" cy="205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17752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 noChangeAspect="1"/>
          </p:cNvSpPr>
          <p:nvPr/>
        </p:nvSpPr>
        <p:spPr>
          <a:xfrm rot="222038">
            <a:off x="1650557" y="2515607"/>
            <a:ext cx="2939912" cy="1181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8011" y="2220829"/>
            <a:ext cx="3050801" cy="2059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0197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>
            <a:off x="1616326" y="2421962"/>
            <a:ext cx="2977648" cy="1340976"/>
          </a:xfrm>
          <a:custGeom>
            <a:avLst/>
            <a:gdLst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1651000 w 4559300"/>
              <a:gd name="connsiteY0" fmla="*/ 2514600 h 3683000"/>
              <a:gd name="connsiteX1" fmla="*/ 0 w 4559300"/>
              <a:gd name="connsiteY1" fmla="*/ 0 h 3683000"/>
              <a:gd name="connsiteX2" fmla="*/ 4559300 w 4559300"/>
              <a:gd name="connsiteY2" fmla="*/ 2514600 h 3683000"/>
              <a:gd name="connsiteX3" fmla="*/ 4559300 w 4559300"/>
              <a:gd name="connsiteY3" fmla="*/ 3683000 h 3683000"/>
              <a:gd name="connsiteX4" fmla="*/ 1651000 w 4559300"/>
              <a:gd name="connsiteY4" fmla="*/ 3683000 h 3683000"/>
              <a:gd name="connsiteX5" fmla="*/ 1651000 w 4559300"/>
              <a:gd name="connsiteY5" fmla="*/ 2514600 h 3683000"/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40738 w 2908300"/>
              <a:gd name="connsiteY0" fmla="*/ 0 h 1261038"/>
              <a:gd name="connsiteX1" fmla="*/ 2908300 w 2908300"/>
              <a:gd name="connsiteY1" fmla="*/ 92638 h 1261038"/>
              <a:gd name="connsiteX2" fmla="*/ 2908300 w 2908300"/>
              <a:gd name="connsiteY2" fmla="*/ 1261038 h 1261038"/>
              <a:gd name="connsiteX3" fmla="*/ 0 w 2908300"/>
              <a:gd name="connsiteY3" fmla="*/ 1261038 h 1261038"/>
              <a:gd name="connsiteX4" fmla="*/ 0 w 2908300"/>
              <a:gd name="connsiteY4" fmla="*/ 92638 h 1261038"/>
              <a:gd name="connsiteX0" fmla="*/ 40738 w 2942974"/>
              <a:gd name="connsiteY0" fmla="*/ 0 h 1261038"/>
              <a:gd name="connsiteX1" fmla="*/ 2942974 w 2942974"/>
              <a:gd name="connsiteY1" fmla="*/ 187712 h 1261038"/>
              <a:gd name="connsiteX2" fmla="*/ 2908300 w 2942974"/>
              <a:gd name="connsiteY2" fmla="*/ 1261038 h 1261038"/>
              <a:gd name="connsiteX3" fmla="*/ 0 w 2942974"/>
              <a:gd name="connsiteY3" fmla="*/ 1261038 h 1261038"/>
              <a:gd name="connsiteX4" fmla="*/ 0 w 2942974"/>
              <a:gd name="connsiteY4" fmla="*/ 92638 h 1261038"/>
              <a:gd name="connsiteX0" fmla="*/ 40738 w 2942974"/>
              <a:gd name="connsiteY0" fmla="*/ 0 h 1353676"/>
              <a:gd name="connsiteX1" fmla="*/ 2942974 w 2942974"/>
              <a:gd name="connsiteY1" fmla="*/ 187712 h 1353676"/>
              <a:gd name="connsiteX2" fmla="*/ 2867562 w 2942974"/>
              <a:gd name="connsiteY2" fmla="*/ 1353676 h 1353676"/>
              <a:gd name="connsiteX3" fmla="*/ 0 w 2942974"/>
              <a:gd name="connsiteY3" fmla="*/ 1261038 h 1353676"/>
              <a:gd name="connsiteX4" fmla="*/ 0 w 2942974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34674 w 2977648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75412 w 2977648"/>
              <a:gd name="connsiteY4" fmla="*/ 0 h 1353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77648" h="1353676">
                <a:moveTo>
                  <a:pt x="75412" y="0"/>
                </a:moveTo>
                <a:lnTo>
                  <a:pt x="2977648" y="187712"/>
                </a:lnTo>
                <a:lnTo>
                  <a:pt x="2902236" y="1353676"/>
                </a:lnTo>
                <a:lnTo>
                  <a:pt x="0" y="1165964"/>
                </a:lnTo>
                <a:lnTo>
                  <a:pt x="7541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5946" y="2222784"/>
            <a:ext cx="3034251" cy="203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85898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/>
          </p:cNvSpPr>
          <p:nvPr/>
        </p:nvSpPr>
        <p:spPr>
          <a:xfrm rot="222038">
            <a:off x="1651410" y="2514613"/>
            <a:ext cx="2908300" cy="1155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6011" y="2222590"/>
            <a:ext cx="3031989" cy="203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66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 noChangeAspect="1"/>
          </p:cNvSpPr>
          <p:nvPr/>
        </p:nvSpPr>
        <p:spPr>
          <a:xfrm>
            <a:off x="1616326" y="2421962"/>
            <a:ext cx="2949712" cy="1340976"/>
          </a:xfrm>
          <a:custGeom>
            <a:avLst/>
            <a:gdLst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1651000 w 4559300"/>
              <a:gd name="connsiteY0" fmla="*/ 2514600 h 3683000"/>
              <a:gd name="connsiteX1" fmla="*/ 0 w 4559300"/>
              <a:gd name="connsiteY1" fmla="*/ 0 h 3683000"/>
              <a:gd name="connsiteX2" fmla="*/ 4559300 w 4559300"/>
              <a:gd name="connsiteY2" fmla="*/ 2514600 h 3683000"/>
              <a:gd name="connsiteX3" fmla="*/ 4559300 w 4559300"/>
              <a:gd name="connsiteY3" fmla="*/ 3683000 h 3683000"/>
              <a:gd name="connsiteX4" fmla="*/ 1651000 w 4559300"/>
              <a:gd name="connsiteY4" fmla="*/ 3683000 h 3683000"/>
              <a:gd name="connsiteX5" fmla="*/ 1651000 w 4559300"/>
              <a:gd name="connsiteY5" fmla="*/ 2514600 h 3683000"/>
              <a:gd name="connsiteX0" fmla="*/ 0 w 2908300"/>
              <a:gd name="connsiteY0" fmla="*/ 0 h 1168400"/>
              <a:gd name="connsiteX1" fmla="*/ 2908300 w 2908300"/>
              <a:gd name="connsiteY1" fmla="*/ 0 h 1168400"/>
              <a:gd name="connsiteX2" fmla="*/ 2908300 w 2908300"/>
              <a:gd name="connsiteY2" fmla="*/ 1168400 h 1168400"/>
              <a:gd name="connsiteX3" fmla="*/ 0 w 2908300"/>
              <a:gd name="connsiteY3" fmla="*/ 1168400 h 1168400"/>
              <a:gd name="connsiteX4" fmla="*/ 0 w 2908300"/>
              <a:gd name="connsiteY4" fmla="*/ 0 h 1168400"/>
              <a:gd name="connsiteX0" fmla="*/ 40738 w 2908300"/>
              <a:gd name="connsiteY0" fmla="*/ 0 h 1261038"/>
              <a:gd name="connsiteX1" fmla="*/ 2908300 w 2908300"/>
              <a:gd name="connsiteY1" fmla="*/ 92638 h 1261038"/>
              <a:gd name="connsiteX2" fmla="*/ 2908300 w 2908300"/>
              <a:gd name="connsiteY2" fmla="*/ 1261038 h 1261038"/>
              <a:gd name="connsiteX3" fmla="*/ 0 w 2908300"/>
              <a:gd name="connsiteY3" fmla="*/ 1261038 h 1261038"/>
              <a:gd name="connsiteX4" fmla="*/ 0 w 2908300"/>
              <a:gd name="connsiteY4" fmla="*/ 92638 h 1261038"/>
              <a:gd name="connsiteX0" fmla="*/ 40738 w 2942974"/>
              <a:gd name="connsiteY0" fmla="*/ 0 h 1261038"/>
              <a:gd name="connsiteX1" fmla="*/ 2942974 w 2942974"/>
              <a:gd name="connsiteY1" fmla="*/ 187712 h 1261038"/>
              <a:gd name="connsiteX2" fmla="*/ 2908300 w 2942974"/>
              <a:gd name="connsiteY2" fmla="*/ 1261038 h 1261038"/>
              <a:gd name="connsiteX3" fmla="*/ 0 w 2942974"/>
              <a:gd name="connsiteY3" fmla="*/ 1261038 h 1261038"/>
              <a:gd name="connsiteX4" fmla="*/ 0 w 2942974"/>
              <a:gd name="connsiteY4" fmla="*/ 92638 h 1261038"/>
              <a:gd name="connsiteX0" fmla="*/ 40738 w 2942974"/>
              <a:gd name="connsiteY0" fmla="*/ 0 h 1353676"/>
              <a:gd name="connsiteX1" fmla="*/ 2942974 w 2942974"/>
              <a:gd name="connsiteY1" fmla="*/ 187712 h 1353676"/>
              <a:gd name="connsiteX2" fmla="*/ 2867562 w 2942974"/>
              <a:gd name="connsiteY2" fmla="*/ 1353676 h 1353676"/>
              <a:gd name="connsiteX3" fmla="*/ 0 w 2942974"/>
              <a:gd name="connsiteY3" fmla="*/ 1261038 h 1353676"/>
              <a:gd name="connsiteX4" fmla="*/ 0 w 2942974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34674 w 2977648"/>
              <a:gd name="connsiteY4" fmla="*/ 92638 h 1353676"/>
              <a:gd name="connsiteX0" fmla="*/ 75412 w 2977648"/>
              <a:gd name="connsiteY0" fmla="*/ 0 h 1353676"/>
              <a:gd name="connsiteX1" fmla="*/ 2977648 w 2977648"/>
              <a:gd name="connsiteY1" fmla="*/ 187712 h 1353676"/>
              <a:gd name="connsiteX2" fmla="*/ 2902236 w 2977648"/>
              <a:gd name="connsiteY2" fmla="*/ 1353676 h 1353676"/>
              <a:gd name="connsiteX3" fmla="*/ 0 w 2977648"/>
              <a:gd name="connsiteY3" fmla="*/ 1165964 h 1353676"/>
              <a:gd name="connsiteX4" fmla="*/ 75412 w 2977648"/>
              <a:gd name="connsiteY4" fmla="*/ 0 h 1353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77648" h="1353676">
                <a:moveTo>
                  <a:pt x="75412" y="0"/>
                </a:moveTo>
                <a:lnTo>
                  <a:pt x="2977648" y="187712"/>
                </a:lnTo>
                <a:lnTo>
                  <a:pt x="2902236" y="1353676"/>
                </a:lnTo>
                <a:lnTo>
                  <a:pt x="0" y="1165964"/>
                </a:lnTo>
                <a:lnTo>
                  <a:pt x="75412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6322" y="2221293"/>
            <a:ext cx="3016752" cy="203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35858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"/>
          <p:cNvSpPr>
            <a:spLocks noChangeAspect="1"/>
          </p:cNvSpPr>
          <p:nvPr/>
        </p:nvSpPr>
        <p:spPr>
          <a:xfrm rot="222038">
            <a:off x="1651443" y="2513593"/>
            <a:ext cx="2876688" cy="1155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9533">
            <a:off x="7026144" y="2224171"/>
            <a:ext cx="3013177" cy="203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91728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Settings:: All cases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94690321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 noChangeAspect="1"/>
          </p:cNvSpPr>
          <p:nvPr/>
        </p:nvSpPr>
        <p:spPr>
          <a:xfrm rot="907625">
            <a:off x="1022349" y="1111250"/>
            <a:ext cx="2774950" cy="171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/>
          <p:nvPr/>
        </p:nvSpPr>
        <p:spPr>
          <a:xfrm rot="20510369">
            <a:off x="4551136" y="3662135"/>
            <a:ext cx="3069771" cy="243114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431321" y="1504950"/>
            <a:ext cx="2241870" cy="151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36158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>
            <a:off x="846717" y="778878"/>
            <a:ext cx="3014407" cy="2501001"/>
          </a:xfrm>
          <a:custGeom>
            <a:avLst/>
            <a:gdLst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1022349 w 3797299"/>
              <a:gd name="connsiteY0" fmla="*/ 1111250 h 2825750"/>
              <a:gd name="connsiteX1" fmla="*/ 0 w 3797299"/>
              <a:gd name="connsiteY1" fmla="*/ 0 h 2825750"/>
              <a:gd name="connsiteX2" fmla="*/ 3797299 w 3797299"/>
              <a:gd name="connsiteY2" fmla="*/ 1111250 h 2825750"/>
              <a:gd name="connsiteX3" fmla="*/ 3797299 w 3797299"/>
              <a:gd name="connsiteY3" fmla="*/ 2825750 h 2825750"/>
              <a:gd name="connsiteX4" fmla="*/ 1022349 w 3797299"/>
              <a:gd name="connsiteY4" fmla="*/ 2825750 h 2825750"/>
              <a:gd name="connsiteX5" fmla="*/ 1022349 w 3797299"/>
              <a:gd name="connsiteY5" fmla="*/ 1111250 h 2825750"/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271786 w 2774950"/>
              <a:gd name="connsiteY0" fmla="*/ 0 h 2046872"/>
              <a:gd name="connsiteX1" fmla="*/ 2774950 w 2774950"/>
              <a:gd name="connsiteY1" fmla="*/ 332372 h 2046872"/>
              <a:gd name="connsiteX2" fmla="*/ 2774950 w 2774950"/>
              <a:gd name="connsiteY2" fmla="*/ 2046872 h 2046872"/>
              <a:gd name="connsiteX3" fmla="*/ 0 w 2774950"/>
              <a:gd name="connsiteY3" fmla="*/ 2046872 h 2046872"/>
              <a:gd name="connsiteX4" fmla="*/ 0 w 2774950"/>
              <a:gd name="connsiteY4" fmla="*/ 332372 h 2046872"/>
              <a:gd name="connsiteX0" fmla="*/ 271786 w 2950582"/>
              <a:gd name="connsiteY0" fmla="*/ 0 h 2046872"/>
              <a:gd name="connsiteX1" fmla="*/ 2950582 w 2950582"/>
              <a:gd name="connsiteY1" fmla="*/ 724153 h 2046872"/>
              <a:gd name="connsiteX2" fmla="*/ 2774950 w 2950582"/>
              <a:gd name="connsiteY2" fmla="*/ 2046872 h 2046872"/>
              <a:gd name="connsiteX3" fmla="*/ 0 w 2950582"/>
              <a:gd name="connsiteY3" fmla="*/ 2046872 h 2046872"/>
              <a:gd name="connsiteX4" fmla="*/ 0 w 2950582"/>
              <a:gd name="connsiteY4" fmla="*/ 332372 h 2046872"/>
              <a:gd name="connsiteX0" fmla="*/ 271786 w 2950582"/>
              <a:gd name="connsiteY0" fmla="*/ 0 h 2379244"/>
              <a:gd name="connsiteX1" fmla="*/ 2950582 w 2950582"/>
              <a:gd name="connsiteY1" fmla="*/ 724153 h 2379244"/>
              <a:gd name="connsiteX2" fmla="*/ 2503164 w 2950582"/>
              <a:gd name="connsiteY2" fmla="*/ 2379244 h 2379244"/>
              <a:gd name="connsiteX3" fmla="*/ 0 w 2950582"/>
              <a:gd name="connsiteY3" fmla="*/ 2046872 h 2379244"/>
              <a:gd name="connsiteX4" fmla="*/ 0 w 2950582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175632 w 3126214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447418 w 3126214"/>
              <a:gd name="connsiteY4" fmla="*/ 0 h 237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6214" h="2379244">
                <a:moveTo>
                  <a:pt x="447418" y="0"/>
                </a:moveTo>
                <a:lnTo>
                  <a:pt x="3126214" y="724153"/>
                </a:lnTo>
                <a:lnTo>
                  <a:pt x="2678796" y="2379244"/>
                </a:lnTo>
                <a:lnTo>
                  <a:pt x="0" y="1655091"/>
                </a:lnTo>
                <a:lnTo>
                  <a:pt x="4474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>
            <a:off x="4578819" y="3627206"/>
            <a:ext cx="3014407" cy="2501001"/>
          </a:xfrm>
          <a:custGeom>
            <a:avLst/>
            <a:gdLst>
              <a:gd name="connsiteX0" fmla="*/ 0 w 3069771"/>
              <a:gd name="connsiteY0" fmla="*/ 1215572 h 2431143"/>
              <a:gd name="connsiteX1" fmla="*/ 1534886 w 3069771"/>
              <a:gd name="connsiteY1" fmla="*/ 0 h 2431143"/>
              <a:gd name="connsiteX2" fmla="*/ 3069772 w 3069771"/>
              <a:gd name="connsiteY2" fmla="*/ 1215572 h 2431143"/>
              <a:gd name="connsiteX3" fmla="*/ 1534886 w 3069771"/>
              <a:gd name="connsiteY3" fmla="*/ 2431144 h 2431143"/>
              <a:gd name="connsiteX4" fmla="*/ 0 w 3069771"/>
              <a:gd name="connsiteY4" fmla="*/ 1215572 h 2431143"/>
              <a:gd name="connsiteX0" fmla="*/ 4551136 w 7620908"/>
              <a:gd name="connsiteY0" fmla="*/ 4877707 h 6093279"/>
              <a:gd name="connsiteX1" fmla="*/ 0 w 7620908"/>
              <a:gd name="connsiteY1" fmla="*/ 0 h 6093279"/>
              <a:gd name="connsiteX2" fmla="*/ 6086022 w 7620908"/>
              <a:gd name="connsiteY2" fmla="*/ 3662135 h 6093279"/>
              <a:gd name="connsiteX3" fmla="*/ 7620908 w 7620908"/>
              <a:gd name="connsiteY3" fmla="*/ 4877707 h 6093279"/>
              <a:gd name="connsiteX4" fmla="*/ 6086022 w 7620908"/>
              <a:gd name="connsiteY4" fmla="*/ 6093279 h 6093279"/>
              <a:gd name="connsiteX5" fmla="*/ 4551136 w 7620908"/>
              <a:gd name="connsiteY5" fmla="*/ 4877707 h 6093279"/>
              <a:gd name="connsiteX0" fmla="*/ 0 w 3069772"/>
              <a:gd name="connsiteY0" fmla="*/ 1215572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38024 h 2375202"/>
              <a:gd name="connsiteX1" fmla="*/ 1156016 w 3069772"/>
              <a:gd name="connsiteY1" fmla="*/ 4609 h 2375202"/>
              <a:gd name="connsiteX2" fmla="*/ 3069772 w 3069772"/>
              <a:gd name="connsiteY2" fmla="*/ 1159630 h 2375202"/>
              <a:gd name="connsiteX3" fmla="*/ 1534886 w 3069772"/>
              <a:gd name="connsiteY3" fmla="*/ 2375202 h 2375202"/>
              <a:gd name="connsiteX4" fmla="*/ 0 w 3069772"/>
              <a:gd name="connsiteY4" fmla="*/ 1159630 h 2375202"/>
              <a:gd name="connsiteX0" fmla="*/ 76457 w 3069772"/>
              <a:gd name="connsiteY0" fmla="*/ 1687862 h 2425040"/>
              <a:gd name="connsiteX1" fmla="*/ 1156016 w 3069772"/>
              <a:gd name="connsiteY1" fmla="*/ 54447 h 2425040"/>
              <a:gd name="connsiteX2" fmla="*/ 3069772 w 3069772"/>
              <a:gd name="connsiteY2" fmla="*/ 1209468 h 2425040"/>
              <a:gd name="connsiteX3" fmla="*/ 1534886 w 3069772"/>
              <a:gd name="connsiteY3" fmla="*/ 2425040 h 2425040"/>
              <a:gd name="connsiteX4" fmla="*/ 0 w 3069772"/>
              <a:gd name="connsiteY4" fmla="*/ 1209468 h 2425040"/>
              <a:gd name="connsiteX0" fmla="*/ 76457 w 3069772"/>
              <a:gd name="connsiteY0" fmla="*/ 1722830 h 2460008"/>
              <a:gd name="connsiteX1" fmla="*/ 1156016 w 3069772"/>
              <a:gd name="connsiteY1" fmla="*/ 89415 h 2460008"/>
              <a:gd name="connsiteX2" fmla="*/ 3069772 w 3069772"/>
              <a:gd name="connsiteY2" fmla="*/ 1244436 h 2460008"/>
              <a:gd name="connsiteX3" fmla="*/ 1534886 w 3069772"/>
              <a:gd name="connsiteY3" fmla="*/ 2460008 h 2460008"/>
              <a:gd name="connsiteX4" fmla="*/ 0 w 3069772"/>
              <a:gd name="connsiteY4" fmla="*/ 1244436 h 2460008"/>
              <a:gd name="connsiteX0" fmla="*/ 76457 w 2999134"/>
              <a:gd name="connsiteY0" fmla="*/ 1728894 h 2466072"/>
              <a:gd name="connsiteX1" fmla="*/ 1156016 w 2999134"/>
              <a:gd name="connsiteY1" fmla="*/ 95479 h 2466072"/>
              <a:gd name="connsiteX2" fmla="*/ 2993315 w 2999134"/>
              <a:gd name="connsiteY2" fmla="*/ 772106 h 2466072"/>
              <a:gd name="connsiteX3" fmla="*/ 1534886 w 2999134"/>
              <a:gd name="connsiteY3" fmla="*/ 2466072 h 2466072"/>
              <a:gd name="connsiteX4" fmla="*/ 0 w 2999134"/>
              <a:gd name="connsiteY4" fmla="*/ 1250500 h 2466072"/>
              <a:gd name="connsiteX0" fmla="*/ 76457 w 3026358"/>
              <a:gd name="connsiteY0" fmla="*/ 1728894 h 2466072"/>
              <a:gd name="connsiteX1" fmla="*/ 1156016 w 3026358"/>
              <a:gd name="connsiteY1" fmla="*/ 95479 h 2466072"/>
              <a:gd name="connsiteX2" fmla="*/ 2993315 w 3026358"/>
              <a:gd name="connsiteY2" fmla="*/ 772106 h 2466072"/>
              <a:gd name="connsiteX3" fmla="*/ 1534886 w 3026358"/>
              <a:gd name="connsiteY3" fmla="*/ 2466072 h 2466072"/>
              <a:gd name="connsiteX4" fmla="*/ 0 w 3026358"/>
              <a:gd name="connsiteY4" fmla="*/ 1250500 h 2466072"/>
              <a:gd name="connsiteX0" fmla="*/ 76457 w 3040699"/>
              <a:gd name="connsiteY0" fmla="*/ 1728894 h 2466072"/>
              <a:gd name="connsiteX1" fmla="*/ 1156016 w 3040699"/>
              <a:gd name="connsiteY1" fmla="*/ 95479 h 2466072"/>
              <a:gd name="connsiteX2" fmla="*/ 2993315 w 3040699"/>
              <a:gd name="connsiteY2" fmla="*/ 772106 h 2466072"/>
              <a:gd name="connsiteX3" fmla="*/ 1534886 w 3040699"/>
              <a:gd name="connsiteY3" fmla="*/ 2466072 h 2466072"/>
              <a:gd name="connsiteX4" fmla="*/ 0 w 3040699"/>
              <a:gd name="connsiteY4" fmla="*/ 1250500 h 2466072"/>
              <a:gd name="connsiteX0" fmla="*/ 76457 w 3042089"/>
              <a:gd name="connsiteY0" fmla="*/ 1728894 h 2410129"/>
              <a:gd name="connsiteX1" fmla="*/ 1156016 w 3042089"/>
              <a:gd name="connsiteY1" fmla="*/ 95479 h 2410129"/>
              <a:gd name="connsiteX2" fmla="*/ 2993315 w 3042089"/>
              <a:gd name="connsiteY2" fmla="*/ 772106 h 2410129"/>
              <a:gd name="connsiteX3" fmla="*/ 1913756 w 3042089"/>
              <a:gd name="connsiteY3" fmla="*/ 2405521 h 2410129"/>
              <a:gd name="connsiteX4" fmla="*/ 0 w 3042089"/>
              <a:gd name="connsiteY4" fmla="*/ 1250500 h 2410129"/>
              <a:gd name="connsiteX0" fmla="*/ 76457 w 3042089"/>
              <a:gd name="connsiteY0" fmla="*/ 1728894 h 2459969"/>
              <a:gd name="connsiteX1" fmla="*/ 1156016 w 3042089"/>
              <a:gd name="connsiteY1" fmla="*/ 95479 h 2459969"/>
              <a:gd name="connsiteX2" fmla="*/ 2993315 w 3042089"/>
              <a:gd name="connsiteY2" fmla="*/ 772106 h 2459969"/>
              <a:gd name="connsiteX3" fmla="*/ 1913756 w 3042089"/>
              <a:gd name="connsiteY3" fmla="*/ 2405521 h 2459969"/>
              <a:gd name="connsiteX4" fmla="*/ 0 w 3042089"/>
              <a:gd name="connsiteY4" fmla="*/ 1250500 h 2459969"/>
              <a:gd name="connsiteX0" fmla="*/ 76457 w 3042089"/>
              <a:gd name="connsiteY0" fmla="*/ 1728894 h 2494937"/>
              <a:gd name="connsiteX1" fmla="*/ 1156016 w 3042089"/>
              <a:gd name="connsiteY1" fmla="*/ 95479 h 2494937"/>
              <a:gd name="connsiteX2" fmla="*/ 2993315 w 3042089"/>
              <a:gd name="connsiteY2" fmla="*/ 772106 h 2494937"/>
              <a:gd name="connsiteX3" fmla="*/ 1913756 w 3042089"/>
              <a:gd name="connsiteY3" fmla="*/ 2405521 h 2494937"/>
              <a:gd name="connsiteX4" fmla="*/ 0 w 3042089"/>
              <a:gd name="connsiteY4" fmla="*/ 1250500 h 2494937"/>
              <a:gd name="connsiteX0" fmla="*/ 48775 w 3014407"/>
              <a:gd name="connsiteY0" fmla="*/ 1728894 h 2501001"/>
              <a:gd name="connsiteX1" fmla="*/ 1128334 w 3014407"/>
              <a:gd name="connsiteY1" fmla="*/ 95479 h 2501001"/>
              <a:gd name="connsiteX2" fmla="*/ 2965633 w 3014407"/>
              <a:gd name="connsiteY2" fmla="*/ 772106 h 2501001"/>
              <a:gd name="connsiteX3" fmla="*/ 1886074 w 3014407"/>
              <a:gd name="connsiteY3" fmla="*/ 2405521 h 2501001"/>
              <a:gd name="connsiteX4" fmla="*/ 48775 w 3014407"/>
              <a:gd name="connsiteY4" fmla="*/ 1728895 h 250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4407" h="2501001">
                <a:moveTo>
                  <a:pt x="48775" y="1728894"/>
                </a:moveTo>
                <a:cubicBezTo>
                  <a:pt x="-160469" y="1090993"/>
                  <a:pt x="322866" y="359689"/>
                  <a:pt x="1128334" y="95479"/>
                </a:cubicBezTo>
                <a:cubicBezTo>
                  <a:pt x="1933802" y="-168730"/>
                  <a:pt x="2756389" y="134206"/>
                  <a:pt x="2965633" y="772106"/>
                </a:cubicBezTo>
                <a:cubicBezTo>
                  <a:pt x="3174877" y="1410007"/>
                  <a:pt x="2691542" y="2141311"/>
                  <a:pt x="1886074" y="2405521"/>
                </a:cubicBezTo>
                <a:cubicBezTo>
                  <a:pt x="1080606" y="2669731"/>
                  <a:pt x="258019" y="2366795"/>
                  <a:pt x="48775" y="1728895"/>
                </a:cubicBez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9241827" y="739819"/>
            <a:ext cx="1152772" cy="284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67372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>
            <a:off x="902620" y="778878"/>
            <a:ext cx="3014407" cy="2501001"/>
          </a:xfrm>
          <a:custGeom>
            <a:avLst/>
            <a:gdLst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1022349 w 3797299"/>
              <a:gd name="connsiteY0" fmla="*/ 1111250 h 2825750"/>
              <a:gd name="connsiteX1" fmla="*/ 0 w 3797299"/>
              <a:gd name="connsiteY1" fmla="*/ 0 h 2825750"/>
              <a:gd name="connsiteX2" fmla="*/ 3797299 w 3797299"/>
              <a:gd name="connsiteY2" fmla="*/ 1111250 h 2825750"/>
              <a:gd name="connsiteX3" fmla="*/ 3797299 w 3797299"/>
              <a:gd name="connsiteY3" fmla="*/ 2825750 h 2825750"/>
              <a:gd name="connsiteX4" fmla="*/ 1022349 w 3797299"/>
              <a:gd name="connsiteY4" fmla="*/ 2825750 h 2825750"/>
              <a:gd name="connsiteX5" fmla="*/ 1022349 w 3797299"/>
              <a:gd name="connsiteY5" fmla="*/ 1111250 h 2825750"/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271786 w 2774950"/>
              <a:gd name="connsiteY0" fmla="*/ 0 h 2046872"/>
              <a:gd name="connsiteX1" fmla="*/ 2774950 w 2774950"/>
              <a:gd name="connsiteY1" fmla="*/ 332372 h 2046872"/>
              <a:gd name="connsiteX2" fmla="*/ 2774950 w 2774950"/>
              <a:gd name="connsiteY2" fmla="*/ 2046872 h 2046872"/>
              <a:gd name="connsiteX3" fmla="*/ 0 w 2774950"/>
              <a:gd name="connsiteY3" fmla="*/ 2046872 h 2046872"/>
              <a:gd name="connsiteX4" fmla="*/ 0 w 2774950"/>
              <a:gd name="connsiteY4" fmla="*/ 332372 h 2046872"/>
              <a:gd name="connsiteX0" fmla="*/ 271786 w 2950582"/>
              <a:gd name="connsiteY0" fmla="*/ 0 h 2046872"/>
              <a:gd name="connsiteX1" fmla="*/ 2950582 w 2950582"/>
              <a:gd name="connsiteY1" fmla="*/ 724153 h 2046872"/>
              <a:gd name="connsiteX2" fmla="*/ 2774950 w 2950582"/>
              <a:gd name="connsiteY2" fmla="*/ 2046872 h 2046872"/>
              <a:gd name="connsiteX3" fmla="*/ 0 w 2950582"/>
              <a:gd name="connsiteY3" fmla="*/ 2046872 h 2046872"/>
              <a:gd name="connsiteX4" fmla="*/ 0 w 2950582"/>
              <a:gd name="connsiteY4" fmla="*/ 332372 h 2046872"/>
              <a:gd name="connsiteX0" fmla="*/ 271786 w 2950582"/>
              <a:gd name="connsiteY0" fmla="*/ 0 h 2379244"/>
              <a:gd name="connsiteX1" fmla="*/ 2950582 w 2950582"/>
              <a:gd name="connsiteY1" fmla="*/ 724153 h 2379244"/>
              <a:gd name="connsiteX2" fmla="*/ 2503164 w 2950582"/>
              <a:gd name="connsiteY2" fmla="*/ 2379244 h 2379244"/>
              <a:gd name="connsiteX3" fmla="*/ 0 w 2950582"/>
              <a:gd name="connsiteY3" fmla="*/ 2046872 h 2379244"/>
              <a:gd name="connsiteX4" fmla="*/ 0 w 2950582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175632 w 3126214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447418 w 3126214"/>
              <a:gd name="connsiteY4" fmla="*/ 0 h 237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6214" h="2379244">
                <a:moveTo>
                  <a:pt x="447418" y="0"/>
                </a:moveTo>
                <a:lnTo>
                  <a:pt x="3126214" y="724153"/>
                </a:lnTo>
                <a:lnTo>
                  <a:pt x="2678796" y="2379244"/>
                </a:lnTo>
                <a:lnTo>
                  <a:pt x="0" y="1655091"/>
                </a:lnTo>
                <a:lnTo>
                  <a:pt x="4474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>
            <a:off x="4578819" y="3627206"/>
            <a:ext cx="3014407" cy="2501001"/>
          </a:xfrm>
          <a:custGeom>
            <a:avLst/>
            <a:gdLst>
              <a:gd name="connsiteX0" fmla="*/ 0 w 3069771"/>
              <a:gd name="connsiteY0" fmla="*/ 1215572 h 2431143"/>
              <a:gd name="connsiteX1" fmla="*/ 1534886 w 3069771"/>
              <a:gd name="connsiteY1" fmla="*/ 0 h 2431143"/>
              <a:gd name="connsiteX2" fmla="*/ 3069772 w 3069771"/>
              <a:gd name="connsiteY2" fmla="*/ 1215572 h 2431143"/>
              <a:gd name="connsiteX3" fmla="*/ 1534886 w 3069771"/>
              <a:gd name="connsiteY3" fmla="*/ 2431144 h 2431143"/>
              <a:gd name="connsiteX4" fmla="*/ 0 w 3069771"/>
              <a:gd name="connsiteY4" fmla="*/ 1215572 h 2431143"/>
              <a:gd name="connsiteX0" fmla="*/ 4551136 w 7620908"/>
              <a:gd name="connsiteY0" fmla="*/ 4877707 h 6093279"/>
              <a:gd name="connsiteX1" fmla="*/ 0 w 7620908"/>
              <a:gd name="connsiteY1" fmla="*/ 0 h 6093279"/>
              <a:gd name="connsiteX2" fmla="*/ 6086022 w 7620908"/>
              <a:gd name="connsiteY2" fmla="*/ 3662135 h 6093279"/>
              <a:gd name="connsiteX3" fmla="*/ 7620908 w 7620908"/>
              <a:gd name="connsiteY3" fmla="*/ 4877707 h 6093279"/>
              <a:gd name="connsiteX4" fmla="*/ 6086022 w 7620908"/>
              <a:gd name="connsiteY4" fmla="*/ 6093279 h 6093279"/>
              <a:gd name="connsiteX5" fmla="*/ 4551136 w 7620908"/>
              <a:gd name="connsiteY5" fmla="*/ 4877707 h 6093279"/>
              <a:gd name="connsiteX0" fmla="*/ 0 w 3069772"/>
              <a:gd name="connsiteY0" fmla="*/ 1215572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38024 h 2375202"/>
              <a:gd name="connsiteX1" fmla="*/ 1156016 w 3069772"/>
              <a:gd name="connsiteY1" fmla="*/ 4609 h 2375202"/>
              <a:gd name="connsiteX2" fmla="*/ 3069772 w 3069772"/>
              <a:gd name="connsiteY2" fmla="*/ 1159630 h 2375202"/>
              <a:gd name="connsiteX3" fmla="*/ 1534886 w 3069772"/>
              <a:gd name="connsiteY3" fmla="*/ 2375202 h 2375202"/>
              <a:gd name="connsiteX4" fmla="*/ 0 w 3069772"/>
              <a:gd name="connsiteY4" fmla="*/ 1159630 h 2375202"/>
              <a:gd name="connsiteX0" fmla="*/ 76457 w 3069772"/>
              <a:gd name="connsiteY0" fmla="*/ 1687862 h 2425040"/>
              <a:gd name="connsiteX1" fmla="*/ 1156016 w 3069772"/>
              <a:gd name="connsiteY1" fmla="*/ 54447 h 2425040"/>
              <a:gd name="connsiteX2" fmla="*/ 3069772 w 3069772"/>
              <a:gd name="connsiteY2" fmla="*/ 1209468 h 2425040"/>
              <a:gd name="connsiteX3" fmla="*/ 1534886 w 3069772"/>
              <a:gd name="connsiteY3" fmla="*/ 2425040 h 2425040"/>
              <a:gd name="connsiteX4" fmla="*/ 0 w 3069772"/>
              <a:gd name="connsiteY4" fmla="*/ 1209468 h 2425040"/>
              <a:gd name="connsiteX0" fmla="*/ 76457 w 3069772"/>
              <a:gd name="connsiteY0" fmla="*/ 1722830 h 2460008"/>
              <a:gd name="connsiteX1" fmla="*/ 1156016 w 3069772"/>
              <a:gd name="connsiteY1" fmla="*/ 89415 h 2460008"/>
              <a:gd name="connsiteX2" fmla="*/ 3069772 w 3069772"/>
              <a:gd name="connsiteY2" fmla="*/ 1244436 h 2460008"/>
              <a:gd name="connsiteX3" fmla="*/ 1534886 w 3069772"/>
              <a:gd name="connsiteY3" fmla="*/ 2460008 h 2460008"/>
              <a:gd name="connsiteX4" fmla="*/ 0 w 3069772"/>
              <a:gd name="connsiteY4" fmla="*/ 1244436 h 2460008"/>
              <a:gd name="connsiteX0" fmla="*/ 76457 w 2999134"/>
              <a:gd name="connsiteY0" fmla="*/ 1728894 h 2466072"/>
              <a:gd name="connsiteX1" fmla="*/ 1156016 w 2999134"/>
              <a:gd name="connsiteY1" fmla="*/ 95479 h 2466072"/>
              <a:gd name="connsiteX2" fmla="*/ 2993315 w 2999134"/>
              <a:gd name="connsiteY2" fmla="*/ 772106 h 2466072"/>
              <a:gd name="connsiteX3" fmla="*/ 1534886 w 2999134"/>
              <a:gd name="connsiteY3" fmla="*/ 2466072 h 2466072"/>
              <a:gd name="connsiteX4" fmla="*/ 0 w 2999134"/>
              <a:gd name="connsiteY4" fmla="*/ 1250500 h 2466072"/>
              <a:gd name="connsiteX0" fmla="*/ 76457 w 3026358"/>
              <a:gd name="connsiteY0" fmla="*/ 1728894 h 2466072"/>
              <a:gd name="connsiteX1" fmla="*/ 1156016 w 3026358"/>
              <a:gd name="connsiteY1" fmla="*/ 95479 h 2466072"/>
              <a:gd name="connsiteX2" fmla="*/ 2993315 w 3026358"/>
              <a:gd name="connsiteY2" fmla="*/ 772106 h 2466072"/>
              <a:gd name="connsiteX3" fmla="*/ 1534886 w 3026358"/>
              <a:gd name="connsiteY3" fmla="*/ 2466072 h 2466072"/>
              <a:gd name="connsiteX4" fmla="*/ 0 w 3026358"/>
              <a:gd name="connsiteY4" fmla="*/ 1250500 h 2466072"/>
              <a:gd name="connsiteX0" fmla="*/ 76457 w 3040699"/>
              <a:gd name="connsiteY0" fmla="*/ 1728894 h 2466072"/>
              <a:gd name="connsiteX1" fmla="*/ 1156016 w 3040699"/>
              <a:gd name="connsiteY1" fmla="*/ 95479 h 2466072"/>
              <a:gd name="connsiteX2" fmla="*/ 2993315 w 3040699"/>
              <a:gd name="connsiteY2" fmla="*/ 772106 h 2466072"/>
              <a:gd name="connsiteX3" fmla="*/ 1534886 w 3040699"/>
              <a:gd name="connsiteY3" fmla="*/ 2466072 h 2466072"/>
              <a:gd name="connsiteX4" fmla="*/ 0 w 3040699"/>
              <a:gd name="connsiteY4" fmla="*/ 1250500 h 2466072"/>
              <a:gd name="connsiteX0" fmla="*/ 76457 w 3042089"/>
              <a:gd name="connsiteY0" fmla="*/ 1728894 h 2410129"/>
              <a:gd name="connsiteX1" fmla="*/ 1156016 w 3042089"/>
              <a:gd name="connsiteY1" fmla="*/ 95479 h 2410129"/>
              <a:gd name="connsiteX2" fmla="*/ 2993315 w 3042089"/>
              <a:gd name="connsiteY2" fmla="*/ 772106 h 2410129"/>
              <a:gd name="connsiteX3" fmla="*/ 1913756 w 3042089"/>
              <a:gd name="connsiteY3" fmla="*/ 2405521 h 2410129"/>
              <a:gd name="connsiteX4" fmla="*/ 0 w 3042089"/>
              <a:gd name="connsiteY4" fmla="*/ 1250500 h 2410129"/>
              <a:gd name="connsiteX0" fmla="*/ 76457 w 3042089"/>
              <a:gd name="connsiteY0" fmla="*/ 1728894 h 2459969"/>
              <a:gd name="connsiteX1" fmla="*/ 1156016 w 3042089"/>
              <a:gd name="connsiteY1" fmla="*/ 95479 h 2459969"/>
              <a:gd name="connsiteX2" fmla="*/ 2993315 w 3042089"/>
              <a:gd name="connsiteY2" fmla="*/ 772106 h 2459969"/>
              <a:gd name="connsiteX3" fmla="*/ 1913756 w 3042089"/>
              <a:gd name="connsiteY3" fmla="*/ 2405521 h 2459969"/>
              <a:gd name="connsiteX4" fmla="*/ 0 w 3042089"/>
              <a:gd name="connsiteY4" fmla="*/ 1250500 h 2459969"/>
              <a:gd name="connsiteX0" fmla="*/ 76457 w 3042089"/>
              <a:gd name="connsiteY0" fmla="*/ 1728894 h 2494937"/>
              <a:gd name="connsiteX1" fmla="*/ 1156016 w 3042089"/>
              <a:gd name="connsiteY1" fmla="*/ 95479 h 2494937"/>
              <a:gd name="connsiteX2" fmla="*/ 2993315 w 3042089"/>
              <a:gd name="connsiteY2" fmla="*/ 772106 h 2494937"/>
              <a:gd name="connsiteX3" fmla="*/ 1913756 w 3042089"/>
              <a:gd name="connsiteY3" fmla="*/ 2405521 h 2494937"/>
              <a:gd name="connsiteX4" fmla="*/ 0 w 3042089"/>
              <a:gd name="connsiteY4" fmla="*/ 1250500 h 2494937"/>
              <a:gd name="connsiteX0" fmla="*/ 48775 w 3014407"/>
              <a:gd name="connsiteY0" fmla="*/ 1728894 h 2501001"/>
              <a:gd name="connsiteX1" fmla="*/ 1128334 w 3014407"/>
              <a:gd name="connsiteY1" fmla="*/ 95479 h 2501001"/>
              <a:gd name="connsiteX2" fmla="*/ 2965633 w 3014407"/>
              <a:gd name="connsiteY2" fmla="*/ 772106 h 2501001"/>
              <a:gd name="connsiteX3" fmla="*/ 1886074 w 3014407"/>
              <a:gd name="connsiteY3" fmla="*/ 2405521 h 2501001"/>
              <a:gd name="connsiteX4" fmla="*/ 48775 w 3014407"/>
              <a:gd name="connsiteY4" fmla="*/ 1728895 h 250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4407" h="2501001">
                <a:moveTo>
                  <a:pt x="48775" y="1728894"/>
                </a:moveTo>
                <a:cubicBezTo>
                  <a:pt x="-160469" y="1090993"/>
                  <a:pt x="322866" y="359689"/>
                  <a:pt x="1128334" y="95479"/>
                </a:cubicBezTo>
                <a:cubicBezTo>
                  <a:pt x="1933802" y="-168730"/>
                  <a:pt x="2756389" y="134206"/>
                  <a:pt x="2965633" y="772106"/>
                </a:cubicBezTo>
                <a:cubicBezTo>
                  <a:pt x="3174877" y="1410007"/>
                  <a:pt x="2691542" y="2141311"/>
                  <a:pt x="1886074" y="2405521"/>
                </a:cubicBezTo>
                <a:cubicBezTo>
                  <a:pt x="1080606" y="2669731"/>
                  <a:pt x="258019" y="2366795"/>
                  <a:pt x="48775" y="1728895"/>
                </a:cubicBez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975870" y="739819"/>
            <a:ext cx="1152772" cy="284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832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 noChangeAspect="1"/>
          </p:cNvSpPr>
          <p:nvPr/>
        </p:nvSpPr>
        <p:spPr>
          <a:xfrm>
            <a:off x="4465293" y="2343371"/>
            <a:ext cx="1313832" cy="1325588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 noChangeAspect="1"/>
          </p:cNvSpPr>
          <p:nvPr/>
        </p:nvSpPr>
        <p:spPr>
          <a:xfrm>
            <a:off x="5779125" y="4026649"/>
            <a:ext cx="2463550" cy="10406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 noChangeAspect="1"/>
          </p:cNvSpPr>
          <p:nvPr/>
        </p:nvSpPr>
        <p:spPr>
          <a:xfrm>
            <a:off x="4032996" y="5449048"/>
            <a:ext cx="1746130" cy="580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 noChangeAspect="1"/>
          </p:cNvSpPr>
          <p:nvPr/>
        </p:nvSpPr>
        <p:spPr>
          <a:xfrm>
            <a:off x="2602523" y="1264978"/>
            <a:ext cx="3176602" cy="2328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945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>
            <a:off x="958524" y="778878"/>
            <a:ext cx="3014407" cy="2501001"/>
          </a:xfrm>
          <a:custGeom>
            <a:avLst/>
            <a:gdLst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1022349 w 3797299"/>
              <a:gd name="connsiteY0" fmla="*/ 1111250 h 2825750"/>
              <a:gd name="connsiteX1" fmla="*/ 0 w 3797299"/>
              <a:gd name="connsiteY1" fmla="*/ 0 h 2825750"/>
              <a:gd name="connsiteX2" fmla="*/ 3797299 w 3797299"/>
              <a:gd name="connsiteY2" fmla="*/ 1111250 h 2825750"/>
              <a:gd name="connsiteX3" fmla="*/ 3797299 w 3797299"/>
              <a:gd name="connsiteY3" fmla="*/ 2825750 h 2825750"/>
              <a:gd name="connsiteX4" fmla="*/ 1022349 w 3797299"/>
              <a:gd name="connsiteY4" fmla="*/ 2825750 h 2825750"/>
              <a:gd name="connsiteX5" fmla="*/ 1022349 w 3797299"/>
              <a:gd name="connsiteY5" fmla="*/ 1111250 h 2825750"/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271786 w 2774950"/>
              <a:gd name="connsiteY0" fmla="*/ 0 h 2046872"/>
              <a:gd name="connsiteX1" fmla="*/ 2774950 w 2774950"/>
              <a:gd name="connsiteY1" fmla="*/ 332372 h 2046872"/>
              <a:gd name="connsiteX2" fmla="*/ 2774950 w 2774950"/>
              <a:gd name="connsiteY2" fmla="*/ 2046872 h 2046872"/>
              <a:gd name="connsiteX3" fmla="*/ 0 w 2774950"/>
              <a:gd name="connsiteY3" fmla="*/ 2046872 h 2046872"/>
              <a:gd name="connsiteX4" fmla="*/ 0 w 2774950"/>
              <a:gd name="connsiteY4" fmla="*/ 332372 h 2046872"/>
              <a:gd name="connsiteX0" fmla="*/ 271786 w 2950582"/>
              <a:gd name="connsiteY0" fmla="*/ 0 h 2046872"/>
              <a:gd name="connsiteX1" fmla="*/ 2950582 w 2950582"/>
              <a:gd name="connsiteY1" fmla="*/ 724153 h 2046872"/>
              <a:gd name="connsiteX2" fmla="*/ 2774950 w 2950582"/>
              <a:gd name="connsiteY2" fmla="*/ 2046872 h 2046872"/>
              <a:gd name="connsiteX3" fmla="*/ 0 w 2950582"/>
              <a:gd name="connsiteY3" fmla="*/ 2046872 h 2046872"/>
              <a:gd name="connsiteX4" fmla="*/ 0 w 2950582"/>
              <a:gd name="connsiteY4" fmla="*/ 332372 h 2046872"/>
              <a:gd name="connsiteX0" fmla="*/ 271786 w 2950582"/>
              <a:gd name="connsiteY0" fmla="*/ 0 h 2379244"/>
              <a:gd name="connsiteX1" fmla="*/ 2950582 w 2950582"/>
              <a:gd name="connsiteY1" fmla="*/ 724153 h 2379244"/>
              <a:gd name="connsiteX2" fmla="*/ 2503164 w 2950582"/>
              <a:gd name="connsiteY2" fmla="*/ 2379244 h 2379244"/>
              <a:gd name="connsiteX3" fmla="*/ 0 w 2950582"/>
              <a:gd name="connsiteY3" fmla="*/ 2046872 h 2379244"/>
              <a:gd name="connsiteX4" fmla="*/ 0 w 2950582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175632 w 3126214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447418 w 3126214"/>
              <a:gd name="connsiteY4" fmla="*/ 0 h 237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6214" h="2379244">
                <a:moveTo>
                  <a:pt x="447418" y="0"/>
                </a:moveTo>
                <a:lnTo>
                  <a:pt x="3126214" y="724153"/>
                </a:lnTo>
                <a:lnTo>
                  <a:pt x="2678796" y="2379244"/>
                </a:lnTo>
                <a:lnTo>
                  <a:pt x="0" y="1655091"/>
                </a:lnTo>
                <a:lnTo>
                  <a:pt x="4474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>
            <a:off x="4578819" y="3627206"/>
            <a:ext cx="3014407" cy="2501001"/>
          </a:xfrm>
          <a:custGeom>
            <a:avLst/>
            <a:gdLst>
              <a:gd name="connsiteX0" fmla="*/ 0 w 3069771"/>
              <a:gd name="connsiteY0" fmla="*/ 1215572 h 2431143"/>
              <a:gd name="connsiteX1" fmla="*/ 1534886 w 3069771"/>
              <a:gd name="connsiteY1" fmla="*/ 0 h 2431143"/>
              <a:gd name="connsiteX2" fmla="*/ 3069772 w 3069771"/>
              <a:gd name="connsiteY2" fmla="*/ 1215572 h 2431143"/>
              <a:gd name="connsiteX3" fmla="*/ 1534886 w 3069771"/>
              <a:gd name="connsiteY3" fmla="*/ 2431144 h 2431143"/>
              <a:gd name="connsiteX4" fmla="*/ 0 w 3069771"/>
              <a:gd name="connsiteY4" fmla="*/ 1215572 h 2431143"/>
              <a:gd name="connsiteX0" fmla="*/ 4551136 w 7620908"/>
              <a:gd name="connsiteY0" fmla="*/ 4877707 h 6093279"/>
              <a:gd name="connsiteX1" fmla="*/ 0 w 7620908"/>
              <a:gd name="connsiteY1" fmla="*/ 0 h 6093279"/>
              <a:gd name="connsiteX2" fmla="*/ 6086022 w 7620908"/>
              <a:gd name="connsiteY2" fmla="*/ 3662135 h 6093279"/>
              <a:gd name="connsiteX3" fmla="*/ 7620908 w 7620908"/>
              <a:gd name="connsiteY3" fmla="*/ 4877707 h 6093279"/>
              <a:gd name="connsiteX4" fmla="*/ 6086022 w 7620908"/>
              <a:gd name="connsiteY4" fmla="*/ 6093279 h 6093279"/>
              <a:gd name="connsiteX5" fmla="*/ 4551136 w 7620908"/>
              <a:gd name="connsiteY5" fmla="*/ 4877707 h 6093279"/>
              <a:gd name="connsiteX0" fmla="*/ 0 w 3069772"/>
              <a:gd name="connsiteY0" fmla="*/ 1215572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38024 h 2375202"/>
              <a:gd name="connsiteX1" fmla="*/ 1156016 w 3069772"/>
              <a:gd name="connsiteY1" fmla="*/ 4609 h 2375202"/>
              <a:gd name="connsiteX2" fmla="*/ 3069772 w 3069772"/>
              <a:gd name="connsiteY2" fmla="*/ 1159630 h 2375202"/>
              <a:gd name="connsiteX3" fmla="*/ 1534886 w 3069772"/>
              <a:gd name="connsiteY3" fmla="*/ 2375202 h 2375202"/>
              <a:gd name="connsiteX4" fmla="*/ 0 w 3069772"/>
              <a:gd name="connsiteY4" fmla="*/ 1159630 h 2375202"/>
              <a:gd name="connsiteX0" fmla="*/ 76457 w 3069772"/>
              <a:gd name="connsiteY0" fmla="*/ 1687862 h 2425040"/>
              <a:gd name="connsiteX1" fmla="*/ 1156016 w 3069772"/>
              <a:gd name="connsiteY1" fmla="*/ 54447 h 2425040"/>
              <a:gd name="connsiteX2" fmla="*/ 3069772 w 3069772"/>
              <a:gd name="connsiteY2" fmla="*/ 1209468 h 2425040"/>
              <a:gd name="connsiteX3" fmla="*/ 1534886 w 3069772"/>
              <a:gd name="connsiteY3" fmla="*/ 2425040 h 2425040"/>
              <a:gd name="connsiteX4" fmla="*/ 0 w 3069772"/>
              <a:gd name="connsiteY4" fmla="*/ 1209468 h 2425040"/>
              <a:gd name="connsiteX0" fmla="*/ 76457 w 3069772"/>
              <a:gd name="connsiteY0" fmla="*/ 1722830 h 2460008"/>
              <a:gd name="connsiteX1" fmla="*/ 1156016 w 3069772"/>
              <a:gd name="connsiteY1" fmla="*/ 89415 h 2460008"/>
              <a:gd name="connsiteX2" fmla="*/ 3069772 w 3069772"/>
              <a:gd name="connsiteY2" fmla="*/ 1244436 h 2460008"/>
              <a:gd name="connsiteX3" fmla="*/ 1534886 w 3069772"/>
              <a:gd name="connsiteY3" fmla="*/ 2460008 h 2460008"/>
              <a:gd name="connsiteX4" fmla="*/ 0 w 3069772"/>
              <a:gd name="connsiteY4" fmla="*/ 1244436 h 2460008"/>
              <a:gd name="connsiteX0" fmla="*/ 76457 w 2999134"/>
              <a:gd name="connsiteY0" fmla="*/ 1728894 h 2466072"/>
              <a:gd name="connsiteX1" fmla="*/ 1156016 w 2999134"/>
              <a:gd name="connsiteY1" fmla="*/ 95479 h 2466072"/>
              <a:gd name="connsiteX2" fmla="*/ 2993315 w 2999134"/>
              <a:gd name="connsiteY2" fmla="*/ 772106 h 2466072"/>
              <a:gd name="connsiteX3" fmla="*/ 1534886 w 2999134"/>
              <a:gd name="connsiteY3" fmla="*/ 2466072 h 2466072"/>
              <a:gd name="connsiteX4" fmla="*/ 0 w 2999134"/>
              <a:gd name="connsiteY4" fmla="*/ 1250500 h 2466072"/>
              <a:gd name="connsiteX0" fmla="*/ 76457 w 3026358"/>
              <a:gd name="connsiteY0" fmla="*/ 1728894 h 2466072"/>
              <a:gd name="connsiteX1" fmla="*/ 1156016 w 3026358"/>
              <a:gd name="connsiteY1" fmla="*/ 95479 h 2466072"/>
              <a:gd name="connsiteX2" fmla="*/ 2993315 w 3026358"/>
              <a:gd name="connsiteY2" fmla="*/ 772106 h 2466072"/>
              <a:gd name="connsiteX3" fmla="*/ 1534886 w 3026358"/>
              <a:gd name="connsiteY3" fmla="*/ 2466072 h 2466072"/>
              <a:gd name="connsiteX4" fmla="*/ 0 w 3026358"/>
              <a:gd name="connsiteY4" fmla="*/ 1250500 h 2466072"/>
              <a:gd name="connsiteX0" fmla="*/ 76457 w 3040699"/>
              <a:gd name="connsiteY0" fmla="*/ 1728894 h 2466072"/>
              <a:gd name="connsiteX1" fmla="*/ 1156016 w 3040699"/>
              <a:gd name="connsiteY1" fmla="*/ 95479 h 2466072"/>
              <a:gd name="connsiteX2" fmla="*/ 2993315 w 3040699"/>
              <a:gd name="connsiteY2" fmla="*/ 772106 h 2466072"/>
              <a:gd name="connsiteX3" fmla="*/ 1534886 w 3040699"/>
              <a:gd name="connsiteY3" fmla="*/ 2466072 h 2466072"/>
              <a:gd name="connsiteX4" fmla="*/ 0 w 3040699"/>
              <a:gd name="connsiteY4" fmla="*/ 1250500 h 2466072"/>
              <a:gd name="connsiteX0" fmla="*/ 76457 w 3042089"/>
              <a:gd name="connsiteY0" fmla="*/ 1728894 h 2410129"/>
              <a:gd name="connsiteX1" fmla="*/ 1156016 w 3042089"/>
              <a:gd name="connsiteY1" fmla="*/ 95479 h 2410129"/>
              <a:gd name="connsiteX2" fmla="*/ 2993315 w 3042089"/>
              <a:gd name="connsiteY2" fmla="*/ 772106 h 2410129"/>
              <a:gd name="connsiteX3" fmla="*/ 1913756 w 3042089"/>
              <a:gd name="connsiteY3" fmla="*/ 2405521 h 2410129"/>
              <a:gd name="connsiteX4" fmla="*/ 0 w 3042089"/>
              <a:gd name="connsiteY4" fmla="*/ 1250500 h 2410129"/>
              <a:gd name="connsiteX0" fmla="*/ 76457 w 3042089"/>
              <a:gd name="connsiteY0" fmla="*/ 1728894 h 2459969"/>
              <a:gd name="connsiteX1" fmla="*/ 1156016 w 3042089"/>
              <a:gd name="connsiteY1" fmla="*/ 95479 h 2459969"/>
              <a:gd name="connsiteX2" fmla="*/ 2993315 w 3042089"/>
              <a:gd name="connsiteY2" fmla="*/ 772106 h 2459969"/>
              <a:gd name="connsiteX3" fmla="*/ 1913756 w 3042089"/>
              <a:gd name="connsiteY3" fmla="*/ 2405521 h 2459969"/>
              <a:gd name="connsiteX4" fmla="*/ 0 w 3042089"/>
              <a:gd name="connsiteY4" fmla="*/ 1250500 h 2459969"/>
              <a:gd name="connsiteX0" fmla="*/ 76457 w 3042089"/>
              <a:gd name="connsiteY0" fmla="*/ 1728894 h 2494937"/>
              <a:gd name="connsiteX1" fmla="*/ 1156016 w 3042089"/>
              <a:gd name="connsiteY1" fmla="*/ 95479 h 2494937"/>
              <a:gd name="connsiteX2" fmla="*/ 2993315 w 3042089"/>
              <a:gd name="connsiteY2" fmla="*/ 772106 h 2494937"/>
              <a:gd name="connsiteX3" fmla="*/ 1913756 w 3042089"/>
              <a:gd name="connsiteY3" fmla="*/ 2405521 h 2494937"/>
              <a:gd name="connsiteX4" fmla="*/ 0 w 3042089"/>
              <a:gd name="connsiteY4" fmla="*/ 1250500 h 2494937"/>
              <a:gd name="connsiteX0" fmla="*/ 48775 w 3014407"/>
              <a:gd name="connsiteY0" fmla="*/ 1728894 h 2501001"/>
              <a:gd name="connsiteX1" fmla="*/ 1128334 w 3014407"/>
              <a:gd name="connsiteY1" fmla="*/ 95479 h 2501001"/>
              <a:gd name="connsiteX2" fmla="*/ 2965633 w 3014407"/>
              <a:gd name="connsiteY2" fmla="*/ 772106 h 2501001"/>
              <a:gd name="connsiteX3" fmla="*/ 1886074 w 3014407"/>
              <a:gd name="connsiteY3" fmla="*/ 2405521 h 2501001"/>
              <a:gd name="connsiteX4" fmla="*/ 48775 w 3014407"/>
              <a:gd name="connsiteY4" fmla="*/ 1728895 h 250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4407" h="2501001">
                <a:moveTo>
                  <a:pt x="48775" y="1728894"/>
                </a:moveTo>
                <a:cubicBezTo>
                  <a:pt x="-160469" y="1090993"/>
                  <a:pt x="322866" y="359689"/>
                  <a:pt x="1128334" y="95479"/>
                </a:cubicBezTo>
                <a:cubicBezTo>
                  <a:pt x="1933802" y="-168730"/>
                  <a:pt x="2756389" y="134206"/>
                  <a:pt x="2965633" y="772106"/>
                </a:cubicBezTo>
                <a:cubicBezTo>
                  <a:pt x="3174877" y="1410007"/>
                  <a:pt x="2691542" y="2141311"/>
                  <a:pt x="1886074" y="2405521"/>
                </a:cubicBezTo>
                <a:cubicBezTo>
                  <a:pt x="1080606" y="2669731"/>
                  <a:pt x="258019" y="2366795"/>
                  <a:pt x="48775" y="1728895"/>
                </a:cubicBez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709913" y="739819"/>
            <a:ext cx="1152772" cy="284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10884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>
            <a:off x="846717" y="717999"/>
            <a:ext cx="3014407" cy="2501001"/>
          </a:xfrm>
          <a:custGeom>
            <a:avLst/>
            <a:gdLst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1022349 w 3797299"/>
              <a:gd name="connsiteY0" fmla="*/ 1111250 h 2825750"/>
              <a:gd name="connsiteX1" fmla="*/ 0 w 3797299"/>
              <a:gd name="connsiteY1" fmla="*/ 0 h 2825750"/>
              <a:gd name="connsiteX2" fmla="*/ 3797299 w 3797299"/>
              <a:gd name="connsiteY2" fmla="*/ 1111250 h 2825750"/>
              <a:gd name="connsiteX3" fmla="*/ 3797299 w 3797299"/>
              <a:gd name="connsiteY3" fmla="*/ 2825750 h 2825750"/>
              <a:gd name="connsiteX4" fmla="*/ 1022349 w 3797299"/>
              <a:gd name="connsiteY4" fmla="*/ 2825750 h 2825750"/>
              <a:gd name="connsiteX5" fmla="*/ 1022349 w 3797299"/>
              <a:gd name="connsiteY5" fmla="*/ 1111250 h 2825750"/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271786 w 2774950"/>
              <a:gd name="connsiteY0" fmla="*/ 0 h 2046872"/>
              <a:gd name="connsiteX1" fmla="*/ 2774950 w 2774950"/>
              <a:gd name="connsiteY1" fmla="*/ 332372 h 2046872"/>
              <a:gd name="connsiteX2" fmla="*/ 2774950 w 2774950"/>
              <a:gd name="connsiteY2" fmla="*/ 2046872 h 2046872"/>
              <a:gd name="connsiteX3" fmla="*/ 0 w 2774950"/>
              <a:gd name="connsiteY3" fmla="*/ 2046872 h 2046872"/>
              <a:gd name="connsiteX4" fmla="*/ 0 w 2774950"/>
              <a:gd name="connsiteY4" fmla="*/ 332372 h 2046872"/>
              <a:gd name="connsiteX0" fmla="*/ 271786 w 2950582"/>
              <a:gd name="connsiteY0" fmla="*/ 0 h 2046872"/>
              <a:gd name="connsiteX1" fmla="*/ 2950582 w 2950582"/>
              <a:gd name="connsiteY1" fmla="*/ 724153 h 2046872"/>
              <a:gd name="connsiteX2" fmla="*/ 2774950 w 2950582"/>
              <a:gd name="connsiteY2" fmla="*/ 2046872 h 2046872"/>
              <a:gd name="connsiteX3" fmla="*/ 0 w 2950582"/>
              <a:gd name="connsiteY3" fmla="*/ 2046872 h 2046872"/>
              <a:gd name="connsiteX4" fmla="*/ 0 w 2950582"/>
              <a:gd name="connsiteY4" fmla="*/ 332372 h 2046872"/>
              <a:gd name="connsiteX0" fmla="*/ 271786 w 2950582"/>
              <a:gd name="connsiteY0" fmla="*/ 0 h 2379244"/>
              <a:gd name="connsiteX1" fmla="*/ 2950582 w 2950582"/>
              <a:gd name="connsiteY1" fmla="*/ 724153 h 2379244"/>
              <a:gd name="connsiteX2" fmla="*/ 2503164 w 2950582"/>
              <a:gd name="connsiteY2" fmla="*/ 2379244 h 2379244"/>
              <a:gd name="connsiteX3" fmla="*/ 0 w 2950582"/>
              <a:gd name="connsiteY3" fmla="*/ 2046872 h 2379244"/>
              <a:gd name="connsiteX4" fmla="*/ 0 w 2950582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175632 w 3126214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447418 w 3126214"/>
              <a:gd name="connsiteY4" fmla="*/ 0 h 237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6214" h="2379244">
                <a:moveTo>
                  <a:pt x="447418" y="0"/>
                </a:moveTo>
                <a:lnTo>
                  <a:pt x="3126214" y="724153"/>
                </a:lnTo>
                <a:lnTo>
                  <a:pt x="2678796" y="2379244"/>
                </a:lnTo>
                <a:lnTo>
                  <a:pt x="0" y="1655091"/>
                </a:lnTo>
                <a:lnTo>
                  <a:pt x="4474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>
            <a:off x="4578819" y="3627206"/>
            <a:ext cx="3014407" cy="2501001"/>
          </a:xfrm>
          <a:custGeom>
            <a:avLst/>
            <a:gdLst>
              <a:gd name="connsiteX0" fmla="*/ 0 w 3069771"/>
              <a:gd name="connsiteY0" fmla="*/ 1215572 h 2431143"/>
              <a:gd name="connsiteX1" fmla="*/ 1534886 w 3069771"/>
              <a:gd name="connsiteY1" fmla="*/ 0 h 2431143"/>
              <a:gd name="connsiteX2" fmla="*/ 3069772 w 3069771"/>
              <a:gd name="connsiteY2" fmla="*/ 1215572 h 2431143"/>
              <a:gd name="connsiteX3" fmla="*/ 1534886 w 3069771"/>
              <a:gd name="connsiteY3" fmla="*/ 2431144 h 2431143"/>
              <a:gd name="connsiteX4" fmla="*/ 0 w 3069771"/>
              <a:gd name="connsiteY4" fmla="*/ 1215572 h 2431143"/>
              <a:gd name="connsiteX0" fmla="*/ 4551136 w 7620908"/>
              <a:gd name="connsiteY0" fmla="*/ 4877707 h 6093279"/>
              <a:gd name="connsiteX1" fmla="*/ 0 w 7620908"/>
              <a:gd name="connsiteY1" fmla="*/ 0 h 6093279"/>
              <a:gd name="connsiteX2" fmla="*/ 6086022 w 7620908"/>
              <a:gd name="connsiteY2" fmla="*/ 3662135 h 6093279"/>
              <a:gd name="connsiteX3" fmla="*/ 7620908 w 7620908"/>
              <a:gd name="connsiteY3" fmla="*/ 4877707 h 6093279"/>
              <a:gd name="connsiteX4" fmla="*/ 6086022 w 7620908"/>
              <a:gd name="connsiteY4" fmla="*/ 6093279 h 6093279"/>
              <a:gd name="connsiteX5" fmla="*/ 4551136 w 7620908"/>
              <a:gd name="connsiteY5" fmla="*/ 4877707 h 6093279"/>
              <a:gd name="connsiteX0" fmla="*/ 0 w 3069772"/>
              <a:gd name="connsiteY0" fmla="*/ 1215572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38024 h 2375202"/>
              <a:gd name="connsiteX1" fmla="*/ 1156016 w 3069772"/>
              <a:gd name="connsiteY1" fmla="*/ 4609 h 2375202"/>
              <a:gd name="connsiteX2" fmla="*/ 3069772 w 3069772"/>
              <a:gd name="connsiteY2" fmla="*/ 1159630 h 2375202"/>
              <a:gd name="connsiteX3" fmla="*/ 1534886 w 3069772"/>
              <a:gd name="connsiteY3" fmla="*/ 2375202 h 2375202"/>
              <a:gd name="connsiteX4" fmla="*/ 0 w 3069772"/>
              <a:gd name="connsiteY4" fmla="*/ 1159630 h 2375202"/>
              <a:gd name="connsiteX0" fmla="*/ 76457 w 3069772"/>
              <a:gd name="connsiteY0" fmla="*/ 1687862 h 2425040"/>
              <a:gd name="connsiteX1" fmla="*/ 1156016 w 3069772"/>
              <a:gd name="connsiteY1" fmla="*/ 54447 h 2425040"/>
              <a:gd name="connsiteX2" fmla="*/ 3069772 w 3069772"/>
              <a:gd name="connsiteY2" fmla="*/ 1209468 h 2425040"/>
              <a:gd name="connsiteX3" fmla="*/ 1534886 w 3069772"/>
              <a:gd name="connsiteY3" fmla="*/ 2425040 h 2425040"/>
              <a:gd name="connsiteX4" fmla="*/ 0 w 3069772"/>
              <a:gd name="connsiteY4" fmla="*/ 1209468 h 2425040"/>
              <a:gd name="connsiteX0" fmla="*/ 76457 w 3069772"/>
              <a:gd name="connsiteY0" fmla="*/ 1722830 h 2460008"/>
              <a:gd name="connsiteX1" fmla="*/ 1156016 w 3069772"/>
              <a:gd name="connsiteY1" fmla="*/ 89415 h 2460008"/>
              <a:gd name="connsiteX2" fmla="*/ 3069772 w 3069772"/>
              <a:gd name="connsiteY2" fmla="*/ 1244436 h 2460008"/>
              <a:gd name="connsiteX3" fmla="*/ 1534886 w 3069772"/>
              <a:gd name="connsiteY3" fmla="*/ 2460008 h 2460008"/>
              <a:gd name="connsiteX4" fmla="*/ 0 w 3069772"/>
              <a:gd name="connsiteY4" fmla="*/ 1244436 h 2460008"/>
              <a:gd name="connsiteX0" fmla="*/ 76457 w 2999134"/>
              <a:gd name="connsiteY0" fmla="*/ 1728894 h 2466072"/>
              <a:gd name="connsiteX1" fmla="*/ 1156016 w 2999134"/>
              <a:gd name="connsiteY1" fmla="*/ 95479 h 2466072"/>
              <a:gd name="connsiteX2" fmla="*/ 2993315 w 2999134"/>
              <a:gd name="connsiteY2" fmla="*/ 772106 h 2466072"/>
              <a:gd name="connsiteX3" fmla="*/ 1534886 w 2999134"/>
              <a:gd name="connsiteY3" fmla="*/ 2466072 h 2466072"/>
              <a:gd name="connsiteX4" fmla="*/ 0 w 2999134"/>
              <a:gd name="connsiteY4" fmla="*/ 1250500 h 2466072"/>
              <a:gd name="connsiteX0" fmla="*/ 76457 w 3026358"/>
              <a:gd name="connsiteY0" fmla="*/ 1728894 h 2466072"/>
              <a:gd name="connsiteX1" fmla="*/ 1156016 w 3026358"/>
              <a:gd name="connsiteY1" fmla="*/ 95479 h 2466072"/>
              <a:gd name="connsiteX2" fmla="*/ 2993315 w 3026358"/>
              <a:gd name="connsiteY2" fmla="*/ 772106 h 2466072"/>
              <a:gd name="connsiteX3" fmla="*/ 1534886 w 3026358"/>
              <a:gd name="connsiteY3" fmla="*/ 2466072 h 2466072"/>
              <a:gd name="connsiteX4" fmla="*/ 0 w 3026358"/>
              <a:gd name="connsiteY4" fmla="*/ 1250500 h 2466072"/>
              <a:gd name="connsiteX0" fmla="*/ 76457 w 3040699"/>
              <a:gd name="connsiteY0" fmla="*/ 1728894 h 2466072"/>
              <a:gd name="connsiteX1" fmla="*/ 1156016 w 3040699"/>
              <a:gd name="connsiteY1" fmla="*/ 95479 h 2466072"/>
              <a:gd name="connsiteX2" fmla="*/ 2993315 w 3040699"/>
              <a:gd name="connsiteY2" fmla="*/ 772106 h 2466072"/>
              <a:gd name="connsiteX3" fmla="*/ 1534886 w 3040699"/>
              <a:gd name="connsiteY3" fmla="*/ 2466072 h 2466072"/>
              <a:gd name="connsiteX4" fmla="*/ 0 w 3040699"/>
              <a:gd name="connsiteY4" fmla="*/ 1250500 h 2466072"/>
              <a:gd name="connsiteX0" fmla="*/ 76457 w 3042089"/>
              <a:gd name="connsiteY0" fmla="*/ 1728894 h 2410129"/>
              <a:gd name="connsiteX1" fmla="*/ 1156016 w 3042089"/>
              <a:gd name="connsiteY1" fmla="*/ 95479 h 2410129"/>
              <a:gd name="connsiteX2" fmla="*/ 2993315 w 3042089"/>
              <a:gd name="connsiteY2" fmla="*/ 772106 h 2410129"/>
              <a:gd name="connsiteX3" fmla="*/ 1913756 w 3042089"/>
              <a:gd name="connsiteY3" fmla="*/ 2405521 h 2410129"/>
              <a:gd name="connsiteX4" fmla="*/ 0 w 3042089"/>
              <a:gd name="connsiteY4" fmla="*/ 1250500 h 2410129"/>
              <a:gd name="connsiteX0" fmla="*/ 76457 w 3042089"/>
              <a:gd name="connsiteY0" fmla="*/ 1728894 h 2459969"/>
              <a:gd name="connsiteX1" fmla="*/ 1156016 w 3042089"/>
              <a:gd name="connsiteY1" fmla="*/ 95479 h 2459969"/>
              <a:gd name="connsiteX2" fmla="*/ 2993315 w 3042089"/>
              <a:gd name="connsiteY2" fmla="*/ 772106 h 2459969"/>
              <a:gd name="connsiteX3" fmla="*/ 1913756 w 3042089"/>
              <a:gd name="connsiteY3" fmla="*/ 2405521 h 2459969"/>
              <a:gd name="connsiteX4" fmla="*/ 0 w 3042089"/>
              <a:gd name="connsiteY4" fmla="*/ 1250500 h 2459969"/>
              <a:gd name="connsiteX0" fmla="*/ 76457 w 3042089"/>
              <a:gd name="connsiteY0" fmla="*/ 1728894 h 2494937"/>
              <a:gd name="connsiteX1" fmla="*/ 1156016 w 3042089"/>
              <a:gd name="connsiteY1" fmla="*/ 95479 h 2494937"/>
              <a:gd name="connsiteX2" fmla="*/ 2993315 w 3042089"/>
              <a:gd name="connsiteY2" fmla="*/ 772106 h 2494937"/>
              <a:gd name="connsiteX3" fmla="*/ 1913756 w 3042089"/>
              <a:gd name="connsiteY3" fmla="*/ 2405521 h 2494937"/>
              <a:gd name="connsiteX4" fmla="*/ 0 w 3042089"/>
              <a:gd name="connsiteY4" fmla="*/ 1250500 h 2494937"/>
              <a:gd name="connsiteX0" fmla="*/ 48775 w 3014407"/>
              <a:gd name="connsiteY0" fmla="*/ 1728894 h 2501001"/>
              <a:gd name="connsiteX1" fmla="*/ 1128334 w 3014407"/>
              <a:gd name="connsiteY1" fmla="*/ 95479 h 2501001"/>
              <a:gd name="connsiteX2" fmla="*/ 2965633 w 3014407"/>
              <a:gd name="connsiteY2" fmla="*/ 772106 h 2501001"/>
              <a:gd name="connsiteX3" fmla="*/ 1886074 w 3014407"/>
              <a:gd name="connsiteY3" fmla="*/ 2405521 h 2501001"/>
              <a:gd name="connsiteX4" fmla="*/ 48775 w 3014407"/>
              <a:gd name="connsiteY4" fmla="*/ 1728895 h 250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4407" h="2501001">
                <a:moveTo>
                  <a:pt x="48775" y="1728894"/>
                </a:moveTo>
                <a:cubicBezTo>
                  <a:pt x="-160469" y="1090993"/>
                  <a:pt x="322866" y="359689"/>
                  <a:pt x="1128334" y="95479"/>
                </a:cubicBezTo>
                <a:cubicBezTo>
                  <a:pt x="1933802" y="-168730"/>
                  <a:pt x="2756389" y="134206"/>
                  <a:pt x="2965633" y="772106"/>
                </a:cubicBezTo>
                <a:cubicBezTo>
                  <a:pt x="3174877" y="1410007"/>
                  <a:pt x="2691542" y="2141311"/>
                  <a:pt x="1886074" y="2405521"/>
                </a:cubicBezTo>
                <a:cubicBezTo>
                  <a:pt x="1080606" y="2669731"/>
                  <a:pt x="258019" y="2366795"/>
                  <a:pt x="48775" y="1728895"/>
                </a:cubicBez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9241827" y="841345"/>
            <a:ext cx="1152772" cy="284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88253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>
            <a:off x="902620" y="717999"/>
            <a:ext cx="3014407" cy="2501001"/>
          </a:xfrm>
          <a:custGeom>
            <a:avLst/>
            <a:gdLst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1022349 w 3797299"/>
              <a:gd name="connsiteY0" fmla="*/ 1111250 h 2825750"/>
              <a:gd name="connsiteX1" fmla="*/ 0 w 3797299"/>
              <a:gd name="connsiteY1" fmla="*/ 0 h 2825750"/>
              <a:gd name="connsiteX2" fmla="*/ 3797299 w 3797299"/>
              <a:gd name="connsiteY2" fmla="*/ 1111250 h 2825750"/>
              <a:gd name="connsiteX3" fmla="*/ 3797299 w 3797299"/>
              <a:gd name="connsiteY3" fmla="*/ 2825750 h 2825750"/>
              <a:gd name="connsiteX4" fmla="*/ 1022349 w 3797299"/>
              <a:gd name="connsiteY4" fmla="*/ 2825750 h 2825750"/>
              <a:gd name="connsiteX5" fmla="*/ 1022349 w 3797299"/>
              <a:gd name="connsiteY5" fmla="*/ 1111250 h 2825750"/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271786 w 2774950"/>
              <a:gd name="connsiteY0" fmla="*/ 0 h 2046872"/>
              <a:gd name="connsiteX1" fmla="*/ 2774950 w 2774950"/>
              <a:gd name="connsiteY1" fmla="*/ 332372 h 2046872"/>
              <a:gd name="connsiteX2" fmla="*/ 2774950 w 2774950"/>
              <a:gd name="connsiteY2" fmla="*/ 2046872 h 2046872"/>
              <a:gd name="connsiteX3" fmla="*/ 0 w 2774950"/>
              <a:gd name="connsiteY3" fmla="*/ 2046872 h 2046872"/>
              <a:gd name="connsiteX4" fmla="*/ 0 w 2774950"/>
              <a:gd name="connsiteY4" fmla="*/ 332372 h 2046872"/>
              <a:gd name="connsiteX0" fmla="*/ 271786 w 2950582"/>
              <a:gd name="connsiteY0" fmla="*/ 0 h 2046872"/>
              <a:gd name="connsiteX1" fmla="*/ 2950582 w 2950582"/>
              <a:gd name="connsiteY1" fmla="*/ 724153 h 2046872"/>
              <a:gd name="connsiteX2" fmla="*/ 2774950 w 2950582"/>
              <a:gd name="connsiteY2" fmla="*/ 2046872 h 2046872"/>
              <a:gd name="connsiteX3" fmla="*/ 0 w 2950582"/>
              <a:gd name="connsiteY3" fmla="*/ 2046872 h 2046872"/>
              <a:gd name="connsiteX4" fmla="*/ 0 w 2950582"/>
              <a:gd name="connsiteY4" fmla="*/ 332372 h 2046872"/>
              <a:gd name="connsiteX0" fmla="*/ 271786 w 2950582"/>
              <a:gd name="connsiteY0" fmla="*/ 0 h 2379244"/>
              <a:gd name="connsiteX1" fmla="*/ 2950582 w 2950582"/>
              <a:gd name="connsiteY1" fmla="*/ 724153 h 2379244"/>
              <a:gd name="connsiteX2" fmla="*/ 2503164 w 2950582"/>
              <a:gd name="connsiteY2" fmla="*/ 2379244 h 2379244"/>
              <a:gd name="connsiteX3" fmla="*/ 0 w 2950582"/>
              <a:gd name="connsiteY3" fmla="*/ 2046872 h 2379244"/>
              <a:gd name="connsiteX4" fmla="*/ 0 w 2950582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175632 w 3126214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447418 w 3126214"/>
              <a:gd name="connsiteY4" fmla="*/ 0 h 237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6214" h="2379244">
                <a:moveTo>
                  <a:pt x="447418" y="0"/>
                </a:moveTo>
                <a:lnTo>
                  <a:pt x="3126214" y="724153"/>
                </a:lnTo>
                <a:lnTo>
                  <a:pt x="2678796" y="2379244"/>
                </a:lnTo>
                <a:lnTo>
                  <a:pt x="0" y="1655091"/>
                </a:lnTo>
                <a:lnTo>
                  <a:pt x="4474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>
            <a:off x="4578819" y="3627206"/>
            <a:ext cx="3014407" cy="2501001"/>
          </a:xfrm>
          <a:custGeom>
            <a:avLst/>
            <a:gdLst>
              <a:gd name="connsiteX0" fmla="*/ 0 w 3069771"/>
              <a:gd name="connsiteY0" fmla="*/ 1215572 h 2431143"/>
              <a:gd name="connsiteX1" fmla="*/ 1534886 w 3069771"/>
              <a:gd name="connsiteY1" fmla="*/ 0 h 2431143"/>
              <a:gd name="connsiteX2" fmla="*/ 3069772 w 3069771"/>
              <a:gd name="connsiteY2" fmla="*/ 1215572 h 2431143"/>
              <a:gd name="connsiteX3" fmla="*/ 1534886 w 3069771"/>
              <a:gd name="connsiteY3" fmla="*/ 2431144 h 2431143"/>
              <a:gd name="connsiteX4" fmla="*/ 0 w 3069771"/>
              <a:gd name="connsiteY4" fmla="*/ 1215572 h 2431143"/>
              <a:gd name="connsiteX0" fmla="*/ 4551136 w 7620908"/>
              <a:gd name="connsiteY0" fmla="*/ 4877707 h 6093279"/>
              <a:gd name="connsiteX1" fmla="*/ 0 w 7620908"/>
              <a:gd name="connsiteY1" fmla="*/ 0 h 6093279"/>
              <a:gd name="connsiteX2" fmla="*/ 6086022 w 7620908"/>
              <a:gd name="connsiteY2" fmla="*/ 3662135 h 6093279"/>
              <a:gd name="connsiteX3" fmla="*/ 7620908 w 7620908"/>
              <a:gd name="connsiteY3" fmla="*/ 4877707 h 6093279"/>
              <a:gd name="connsiteX4" fmla="*/ 6086022 w 7620908"/>
              <a:gd name="connsiteY4" fmla="*/ 6093279 h 6093279"/>
              <a:gd name="connsiteX5" fmla="*/ 4551136 w 7620908"/>
              <a:gd name="connsiteY5" fmla="*/ 4877707 h 6093279"/>
              <a:gd name="connsiteX0" fmla="*/ 0 w 3069772"/>
              <a:gd name="connsiteY0" fmla="*/ 1215572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38024 h 2375202"/>
              <a:gd name="connsiteX1" fmla="*/ 1156016 w 3069772"/>
              <a:gd name="connsiteY1" fmla="*/ 4609 h 2375202"/>
              <a:gd name="connsiteX2" fmla="*/ 3069772 w 3069772"/>
              <a:gd name="connsiteY2" fmla="*/ 1159630 h 2375202"/>
              <a:gd name="connsiteX3" fmla="*/ 1534886 w 3069772"/>
              <a:gd name="connsiteY3" fmla="*/ 2375202 h 2375202"/>
              <a:gd name="connsiteX4" fmla="*/ 0 w 3069772"/>
              <a:gd name="connsiteY4" fmla="*/ 1159630 h 2375202"/>
              <a:gd name="connsiteX0" fmla="*/ 76457 w 3069772"/>
              <a:gd name="connsiteY0" fmla="*/ 1687862 h 2425040"/>
              <a:gd name="connsiteX1" fmla="*/ 1156016 w 3069772"/>
              <a:gd name="connsiteY1" fmla="*/ 54447 h 2425040"/>
              <a:gd name="connsiteX2" fmla="*/ 3069772 w 3069772"/>
              <a:gd name="connsiteY2" fmla="*/ 1209468 h 2425040"/>
              <a:gd name="connsiteX3" fmla="*/ 1534886 w 3069772"/>
              <a:gd name="connsiteY3" fmla="*/ 2425040 h 2425040"/>
              <a:gd name="connsiteX4" fmla="*/ 0 w 3069772"/>
              <a:gd name="connsiteY4" fmla="*/ 1209468 h 2425040"/>
              <a:gd name="connsiteX0" fmla="*/ 76457 w 3069772"/>
              <a:gd name="connsiteY0" fmla="*/ 1722830 h 2460008"/>
              <a:gd name="connsiteX1" fmla="*/ 1156016 w 3069772"/>
              <a:gd name="connsiteY1" fmla="*/ 89415 h 2460008"/>
              <a:gd name="connsiteX2" fmla="*/ 3069772 w 3069772"/>
              <a:gd name="connsiteY2" fmla="*/ 1244436 h 2460008"/>
              <a:gd name="connsiteX3" fmla="*/ 1534886 w 3069772"/>
              <a:gd name="connsiteY3" fmla="*/ 2460008 h 2460008"/>
              <a:gd name="connsiteX4" fmla="*/ 0 w 3069772"/>
              <a:gd name="connsiteY4" fmla="*/ 1244436 h 2460008"/>
              <a:gd name="connsiteX0" fmla="*/ 76457 w 2999134"/>
              <a:gd name="connsiteY0" fmla="*/ 1728894 h 2466072"/>
              <a:gd name="connsiteX1" fmla="*/ 1156016 w 2999134"/>
              <a:gd name="connsiteY1" fmla="*/ 95479 h 2466072"/>
              <a:gd name="connsiteX2" fmla="*/ 2993315 w 2999134"/>
              <a:gd name="connsiteY2" fmla="*/ 772106 h 2466072"/>
              <a:gd name="connsiteX3" fmla="*/ 1534886 w 2999134"/>
              <a:gd name="connsiteY3" fmla="*/ 2466072 h 2466072"/>
              <a:gd name="connsiteX4" fmla="*/ 0 w 2999134"/>
              <a:gd name="connsiteY4" fmla="*/ 1250500 h 2466072"/>
              <a:gd name="connsiteX0" fmla="*/ 76457 w 3026358"/>
              <a:gd name="connsiteY0" fmla="*/ 1728894 h 2466072"/>
              <a:gd name="connsiteX1" fmla="*/ 1156016 w 3026358"/>
              <a:gd name="connsiteY1" fmla="*/ 95479 h 2466072"/>
              <a:gd name="connsiteX2" fmla="*/ 2993315 w 3026358"/>
              <a:gd name="connsiteY2" fmla="*/ 772106 h 2466072"/>
              <a:gd name="connsiteX3" fmla="*/ 1534886 w 3026358"/>
              <a:gd name="connsiteY3" fmla="*/ 2466072 h 2466072"/>
              <a:gd name="connsiteX4" fmla="*/ 0 w 3026358"/>
              <a:gd name="connsiteY4" fmla="*/ 1250500 h 2466072"/>
              <a:gd name="connsiteX0" fmla="*/ 76457 w 3040699"/>
              <a:gd name="connsiteY0" fmla="*/ 1728894 h 2466072"/>
              <a:gd name="connsiteX1" fmla="*/ 1156016 w 3040699"/>
              <a:gd name="connsiteY1" fmla="*/ 95479 h 2466072"/>
              <a:gd name="connsiteX2" fmla="*/ 2993315 w 3040699"/>
              <a:gd name="connsiteY2" fmla="*/ 772106 h 2466072"/>
              <a:gd name="connsiteX3" fmla="*/ 1534886 w 3040699"/>
              <a:gd name="connsiteY3" fmla="*/ 2466072 h 2466072"/>
              <a:gd name="connsiteX4" fmla="*/ 0 w 3040699"/>
              <a:gd name="connsiteY4" fmla="*/ 1250500 h 2466072"/>
              <a:gd name="connsiteX0" fmla="*/ 76457 w 3042089"/>
              <a:gd name="connsiteY0" fmla="*/ 1728894 h 2410129"/>
              <a:gd name="connsiteX1" fmla="*/ 1156016 w 3042089"/>
              <a:gd name="connsiteY1" fmla="*/ 95479 h 2410129"/>
              <a:gd name="connsiteX2" fmla="*/ 2993315 w 3042089"/>
              <a:gd name="connsiteY2" fmla="*/ 772106 h 2410129"/>
              <a:gd name="connsiteX3" fmla="*/ 1913756 w 3042089"/>
              <a:gd name="connsiteY3" fmla="*/ 2405521 h 2410129"/>
              <a:gd name="connsiteX4" fmla="*/ 0 w 3042089"/>
              <a:gd name="connsiteY4" fmla="*/ 1250500 h 2410129"/>
              <a:gd name="connsiteX0" fmla="*/ 76457 w 3042089"/>
              <a:gd name="connsiteY0" fmla="*/ 1728894 h 2459969"/>
              <a:gd name="connsiteX1" fmla="*/ 1156016 w 3042089"/>
              <a:gd name="connsiteY1" fmla="*/ 95479 h 2459969"/>
              <a:gd name="connsiteX2" fmla="*/ 2993315 w 3042089"/>
              <a:gd name="connsiteY2" fmla="*/ 772106 h 2459969"/>
              <a:gd name="connsiteX3" fmla="*/ 1913756 w 3042089"/>
              <a:gd name="connsiteY3" fmla="*/ 2405521 h 2459969"/>
              <a:gd name="connsiteX4" fmla="*/ 0 w 3042089"/>
              <a:gd name="connsiteY4" fmla="*/ 1250500 h 2459969"/>
              <a:gd name="connsiteX0" fmla="*/ 76457 w 3042089"/>
              <a:gd name="connsiteY0" fmla="*/ 1728894 h 2494937"/>
              <a:gd name="connsiteX1" fmla="*/ 1156016 w 3042089"/>
              <a:gd name="connsiteY1" fmla="*/ 95479 h 2494937"/>
              <a:gd name="connsiteX2" fmla="*/ 2993315 w 3042089"/>
              <a:gd name="connsiteY2" fmla="*/ 772106 h 2494937"/>
              <a:gd name="connsiteX3" fmla="*/ 1913756 w 3042089"/>
              <a:gd name="connsiteY3" fmla="*/ 2405521 h 2494937"/>
              <a:gd name="connsiteX4" fmla="*/ 0 w 3042089"/>
              <a:gd name="connsiteY4" fmla="*/ 1250500 h 2494937"/>
              <a:gd name="connsiteX0" fmla="*/ 48775 w 3014407"/>
              <a:gd name="connsiteY0" fmla="*/ 1728894 h 2501001"/>
              <a:gd name="connsiteX1" fmla="*/ 1128334 w 3014407"/>
              <a:gd name="connsiteY1" fmla="*/ 95479 h 2501001"/>
              <a:gd name="connsiteX2" fmla="*/ 2965633 w 3014407"/>
              <a:gd name="connsiteY2" fmla="*/ 772106 h 2501001"/>
              <a:gd name="connsiteX3" fmla="*/ 1886074 w 3014407"/>
              <a:gd name="connsiteY3" fmla="*/ 2405521 h 2501001"/>
              <a:gd name="connsiteX4" fmla="*/ 48775 w 3014407"/>
              <a:gd name="connsiteY4" fmla="*/ 1728895 h 250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4407" h="2501001">
                <a:moveTo>
                  <a:pt x="48775" y="1728894"/>
                </a:moveTo>
                <a:cubicBezTo>
                  <a:pt x="-160469" y="1090993"/>
                  <a:pt x="322866" y="359689"/>
                  <a:pt x="1128334" y="95479"/>
                </a:cubicBezTo>
                <a:cubicBezTo>
                  <a:pt x="1933802" y="-168730"/>
                  <a:pt x="2756389" y="134206"/>
                  <a:pt x="2965633" y="772106"/>
                </a:cubicBezTo>
                <a:cubicBezTo>
                  <a:pt x="3174877" y="1410007"/>
                  <a:pt x="2691542" y="2141311"/>
                  <a:pt x="1886074" y="2405521"/>
                </a:cubicBezTo>
                <a:cubicBezTo>
                  <a:pt x="1080606" y="2669731"/>
                  <a:pt x="258019" y="2366795"/>
                  <a:pt x="48775" y="1728895"/>
                </a:cubicBez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975870" y="841345"/>
            <a:ext cx="1152772" cy="284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2546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>
            <a:off x="958524" y="717999"/>
            <a:ext cx="3014407" cy="2501001"/>
          </a:xfrm>
          <a:custGeom>
            <a:avLst/>
            <a:gdLst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1022349 w 3797299"/>
              <a:gd name="connsiteY0" fmla="*/ 1111250 h 2825750"/>
              <a:gd name="connsiteX1" fmla="*/ 0 w 3797299"/>
              <a:gd name="connsiteY1" fmla="*/ 0 h 2825750"/>
              <a:gd name="connsiteX2" fmla="*/ 3797299 w 3797299"/>
              <a:gd name="connsiteY2" fmla="*/ 1111250 h 2825750"/>
              <a:gd name="connsiteX3" fmla="*/ 3797299 w 3797299"/>
              <a:gd name="connsiteY3" fmla="*/ 2825750 h 2825750"/>
              <a:gd name="connsiteX4" fmla="*/ 1022349 w 3797299"/>
              <a:gd name="connsiteY4" fmla="*/ 2825750 h 2825750"/>
              <a:gd name="connsiteX5" fmla="*/ 1022349 w 3797299"/>
              <a:gd name="connsiteY5" fmla="*/ 1111250 h 2825750"/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271786 w 2774950"/>
              <a:gd name="connsiteY0" fmla="*/ 0 h 2046872"/>
              <a:gd name="connsiteX1" fmla="*/ 2774950 w 2774950"/>
              <a:gd name="connsiteY1" fmla="*/ 332372 h 2046872"/>
              <a:gd name="connsiteX2" fmla="*/ 2774950 w 2774950"/>
              <a:gd name="connsiteY2" fmla="*/ 2046872 h 2046872"/>
              <a:gd name="connsiteX3" fmla="*/ 0 w 2774950"/>
              <a:gd name="connsiteY3" fmla="*/ 2046872 h 2046872"/>
              <a:gd name="connsiteX4" fmla="*/ 0 w 2774950"/>
              <a:gd name="connsiteY4" fmla="*/ 332372 h 2046872"/>
              <a:gd name="connsiteX0" fmla="*/ 271786 w 2950582"/>
              <a:gd name="connsiteY0" fmla="*/ 0 h 2046872"/>
              <a:gd name="connsiteX1" fmla="*/ 2950582 w 2950582"/>
              <a:gd name="connsiteY1" fmla="*/ 724153 h 2046872"/>
              <a:gd name="connsiteX2" fmla="*/ 2774950 w 2950582"/>
              <a:gd name="connsiteY2" fmla="*/ 2046872 h 2046872"/>
              <a:gd name="connsiteX3" fmla="*/ 0 w 2950582"/>
              <a:gd name="connsiteY3" fmla="*/ 2046872 h 2046872"/>
              <a:gd name="connsiteX4" fmla="*/ 0 w 2950582"/>
              <a:gd name="connsiteY4" fmla="*/ 332372 h 2046872"/>
              <a:gd name="connsiteX0" fmla="*/ 271786 w 2950582"/>
              <a:gd name="connsiteY0" fmla="*/ 0 h 2379244"/>
              <a:gd name="connsiteX1" fmla="*/ 2950582 w 2950582"/>
              <a:gd name="connsiteY1" fmla="*/ 724153 h 2379244"/>
              <a:gd name="connsiteX2" fmla="*/ 2503164 w 2950582"/>
              <a:gd name="connsiteY2" fmla="*/ 2379244 h 2379244"/>
              <a:gd name="connsiteX3" fmla="*/ 0 w 2950582"/>
              <a:gd name="connsiteY3" fmla="*/ 2046872 h 2379244"/>
              <a:gd name="connsiteX4" fmla="*/ 0 w 2950582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175632 w 3126214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447418 w 3126214"/>
              <a:gd name="connsiteY4" fmla="*/ 0 h 237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6214" h="2379244">
                <a:moveTo>
                  <a:pt x="447418" y="0"/>
                </a:moveTo>
                <a:lnTo>
                  <a:pt x="3126214" y="724153"/>
                </a:lnTo>
                <a:lnTo>
                  <a:pt x="2678796" y="2379244"/>
                </a:lnTo>
                <a:lnTo>
                  <a:pt x="0" y="1655091"/>
                </a:lnTo>
                <a:lnTo>
                  <a:pt x="4474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>
            <a:off x="4578819" y="3627206"/>
            <a:ext cx="3014407" cy="2501001"/>
          </a:xfrm>
          <a:custGeom>
            <a:avLst/>
            <a:gdLst>
              <a:gd name="connsiteX0" fmla="*/ 0 w 3069771"/>
              <a:gd name="connsiteY0" fmla="*/ 1215572 h 2431143"/>
              <a:gd name="connsiteX1" fmla="*/ 1534886 w 3069771"/>
              <a:gd name="connsiteY1" fmla="*/ 0 h 2431143"/>
              <a:gd name="connsiteX2" fmla="*/ 3069772 w 3069771"/>
              <a:gd name="connsiteY2" fmla="*/ 1215572 h 2431143"/>
              <a:gd name="connsiteX3" fmla="*/ 1534886 w 3069771"/>
              <a:gd name="connsiteY3" fmla="*/ 2431144 h 2431143"/>
              <a:gd name="connsiteX4" fmla="*/ 0 w 3069771"/>
              <a:gd name="connsiteY4" fmla="*/ 1215572 h 2431143"/>
              <a:gd name="connsiteX0" fmla="*/ 4551136 w 7620908"/>
              <a:gd name="connsiteY0" fmla="*/ 4877707 h 6093279"/>
              <a:gd name="connsiteX1" fmla="*/ 0 w 7620908"/>
              <a:gd name="connsiteY1" fmla="*/ 0 h 6093279"/>
              <a:gd name="connsiteX2" fmla="*/ 6086022 w 7620908"/>
              <a:gd name="connsiteY2" fmla="*/ 3662135 h 6093279"/>
              <a:gd name="connsiteX3" fmla="*/ 7620908 w 7620908"/>
              <a:gd name="connsiteY3" fmla="*/ 4877707 h 6093279"/>
              <a:gd name="connsiteX4" fmla="*/ 6086022 w 7620908"/>
              <a:gd name="connsiteY4" fmla="*/ 6093279 h 6093279"/>
              <a:gd name="connsiteX5" fmla="*/ 4551136 w 7620908"/>
              <a:gd name="connsiteY5" fmla="*/ 4877707 h 6093279"/>
              <a:gd name="connsiteX0" fmla="*/ 0 w 3069772"/>
              <a:gd name="connsiteY0" fmla="*/ 1215572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38024 h 2375202"/>
              <a:gd name="connsiteX1" fmla="*/ 1156016 w 3069772"/>
              <a:gd name="connsiteY1" fmla="*/ 4609 h 2375202"/>
              <a:gd name="connsiteX2" fmla="*/ 3069772 w 3069772"/>
              <a:gd name="connsiteY2" fmla="*/ 1159630 h 2375202"/>
              <a:gd name="connsiteX3" fmla="*/ 1534886 w 3069772"/>
              <a:gd name="connsiteY3" fmla="*/ 2375202 h 2375202"/>
              <a:gd name="connsiteX4" fmla="*/ 0 w 3069772"/>
              <a:gd name="connsiteY4" fmla="*/ 1159630 h 2375202"/>
              <a:gd name="connsiteX0" fmla="*/ 76457 w 3069772"/>
              <a:gd name="connsiteY0" fmla="*/ 1687862 h 2425040"/>
              <a:gd name="connsiteX1" fmla="*/ 1156016 w 3069772"/>
              <a:gd name="connsiteY1" fmla="*/ 54447 h 2425040"/>
              <a:gd name="connsiteX2" fmla="*/ 3069772 w 3069772"/>
              <a:gd name="connsiteY2" fmla="*/ 1209468 h 2425040"/>
              <a:gd name="connsiteX3" fmla="*/ 1534886 w 3069772"/>
              <a:gd name="connsiteY3" fmla="*/ 2425040 h 2425040"/>
              <a:gd name="connsiteX4" fmla="*/ 0 w 3069772"/>
              <a:gd name="connsiteY4" fmla="*/ 1209468 h 2425040"/>
              <a:gd name="connsiteX0" fmla="*/ 76457 w 3069772"/>
              <a:gd name="connsiteY0" fmla="*/ 1722830 h 2460008"/>
              <a:gd name="connsiteX1" fmla="*/ 1156016 w 3069772"/>
              <a:gd name="connsiteY1" fmla="*/ 89415 h 2460008"/>
              <a:gd name="connsiteX2" fmla="*/ 3069772 w 3069772"/>
              <a:gd name="connsiteY2" fmla="*/ 1244436 h 2460008"/>
              <a:gd name="connsiteX3" fmla="*/ 1534886 w 3069772"/>
              <a:gd name="connsiteY3" fmla="*/ 2460008 h 2460008"/>
              <a:gd name="connsiteX4" fmla="*/ 0 w 3069772"/>
              <a:gd name="connsiteY4" fmla="*/ 1244436 h 2460008"/>
              <a:gd name="connsiteX0" fmla="*/ 76457 w 2999134"/>
              <a:gd name="connsiteY0" fmla="*/ 1728894 h 2466072"/>
              <a:gd name="connsiteX1" fmla="*/ 1156016 w 2999134"/>
              <a:gd name="connsiteY1" fmla="*/ 95479 h 2466072"/>
              <a:gd name="connsiteX2" fmla="*/ 2993315 w 2999134"/>
              <a:gd name="connsiteY2" fmla="*/ 772106 h 2466072"/>
              <a:gd name="connsiteX3" fmla="*/ 1534886 w 2999134"/>
              <a:gd name="connsiteY3" fmla="*/ 2466072 h 2466072"/>
              <a:gd name="connsiteX4" fmla="*/ 0 w 2999134"/>
              <a:gd name="connsiteY4" fmla="*/ 1250500 h 2466072"/>
              <a:gd name="connsiteX0" fmla="*/ 76457 w 3026358"/>
              <a:gd name="connsiteY0" fmla="*/ 1728894 h 2466072"/>
              <a:gd name="connsiteX1" fmla="*/ 1156016 w 3026358"/>
              <a:gd name="connsiteY1" fmla="*/ 95479 h 2466072"/>
              <a:gd name="connsiteX2" fmla="*/ 2993315 w 3026358"/>
              <a:gd name="connsiteY2" fmla="*/ 772106 h 2466072"/>
              <a:gd name="connsiteX3" fmla="*/ 1534886 w 3026358"/>
              <a:gd name="connsiteY3" fmla="*/ 2466072 h 2466072"/>
              <a:gd name="connsiteX4" fmla="*/ 0 w 3026358"/>
              <a:gd name="connsiteY4" fmla="*/ 1250500 h 2466072"/>
              <a:gd name="connsiteX0" fmla="*/ 76457 w 3040699"/>
              <a:gd name="connsiteY0" fmla="*/ 1728894 h 2466072"/>
              <a:gd name="connsiteX1" fmla="*/ 1156016 w 3040699"/>
              <a:gd name="connsiteY1" fmla="*/ 95479 h 2466072"/>
              <a:gd name="connsiteX2" fmla="*/ 2993315 w 3040699"/>
              <a:gd name="connsiteY2" fmla="*/ 772106 h 2466072"/>
              <a:gd name="connsiteX3" fmla="*/ 1534886 w 3040699"/>
              <a:gd name="connsiteY3" fmla="*/ 2466072 h 2466072"/>
              <a:gd name="connsiteX4" fmla="*/ 0 w 3040699"/>
              <a:gd name="connsiteY4" fmla="*/ 1250500 h 2466072"/>
              <a:gd name="connsiteX0" fmla="*/ 76457 w 3042089"/>
              <a:gd name="connsiteY0" fmla="*/ 1728894 h 2410129"/>
              <a:gd name="connsiteX1" fmla="*/ 1156016 w 3042089"/>
              <a:gd name="connsiteY1" fmla="*/ 95479 h 2410129"/>
              <a:gd name="connsiteX2" fmla="*/ 2993315 w 3042089"/>
              <a:gd name="connsiteY2" fmla="*/ 772106 h 2410129"/>
              <a:gd name="connsiteX3" fmla="*/ 1913756 w 3042089"/>
              <a:gd name="connsiteY3" fmla="*/ 2405521 h 2410129"/>
              <a:gd name="connsiteX4" fmla="*/ 0 w 3042089"/>
              <a:gd name="connsiteY4" fmla="*/ 1250500 h 2410129"/>
              <a:gd name="connsiteX0" fmla="*/ 76457 w 3042089"/>
              <a:gd name="connsiteY0" fmla="*/ 1728894 h 2459969"/>
              <a:gd name="connsiteX1" fmla="*/ 1156016 w 3042089"/>
              <a:gd name="connsiteY1" fmla="*/ 95479 h 2459969"/>
              <a:gd name="connsiteX2" fmla="*/ 2993315 w 3042089"/>
              <a:gd name="connsiteY2" fmla="*/ 772106 h 2459969"/>
              <a:gd name="connsiteX3" fmla="*/ 1913756 w 3042089"/>
              <a:gd name="connsiteY3" fmla="*/ 2405521 h 2459969"/>
              <a:gd name="connsiteX4" fmla="*/ 0 w 3042089"/>
              <a:gd name="connsiteY4" fmla="*/ 1250500 h 2459969"/>
              <a:gd name="connsiteX0" fmla="*/ 76457 w 3042089"/>
              <a:gd name="connsiteY0" fmla="*/ 1728894 h 2494937"/>
              <a:gd name="connsiteX1" fmla="*/ 1156016 w 3042089"/>
              <a:gd name="connsiteY1" fmla="*/ 95479 h 2494937"/>
              <a:gd name="connsiteX2" fmla="*/ 2993315 w 3042089"/>
              <a:gd name="connsiteY2" fmla="*/ 772106 h 2494937"/>
              <a:gd name="connsiteX3" fmla="*/ 1913756 w 3042089"/>
              <a:gd name="connsiteY3" fmla="*/ 2405521 h 2494937"/>
              <a:gd name="connsiteX4" fmla="*/ 0 w 3042089"/>
              <a:gd name="connsiteY4" fmla="*/ 1250500 h 2494937"/>
              <a:gd name="connsiteX0" fmla="*/ 48775 w 3014407"/>
              <a:gd name="connsiteY0" fmla="*/ 1728894 h 2501001"/>
              <a:gd name="connsiteX1" fmla="*/ 1128334 w 3014407"/>
              <a:gd name="connsiteY1" fmla="*/ 95479 h 2501001"/>
              <a:gd name="connsiteX2" fmla="*/ 2965633 w 3014407"/>
              <a:gd name="connsiteY2" fmla="*/ 772106 h 2501001"/>
              <a:gd name="connsiteX3" fmla="*/ 1886074 w 3014407"/>
              <a:gd name="connsiteY3" fmla="*/ 2405521 h 2501001"/>
              <a:gd name="connsiteX4" fmla="*/ 48775 w 3014407"/>
              <a:gd name="connsiteY4" fmla="*/ 1728895 h 250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4407" h="2501001">
                <a:moveTo>
                  <a:pt x="48775" y="1728894"/>
                </a:moveTo>
                <a:cubicBezTo>
                  <a:pt x="-160469" y="1090993"/>
                  <a:pt x="322866" y="359689"/>
                  <a:pt x="1128334" y="95479"/>
                </a:cubicBezTo>
                <a:cubicBezTo>
                  <a:pt x="1933802" y="-168730"/>
                  <a:pt x="2756389" y="134206"/>
                  <a:pt x="2965633" y="772106"/>
                </a:cubicBezTo>
                <a:cubicBezTo>
                  <a:pt x="3174877" y="1410007"/>
                  <a:pt x="2691542" y="2141311"/>
                  <a:pt x="1886074" y="2405521"/>
                </a:cubicBezTo>
                <a:cubicBezTo>
                  <a:pt x="1080606" y="2669731"/>
                  <a:pt x="258019" y="2366795"/>
                  <a:pt x="48775" y="1728895"/>
                </a:cubicBez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709913" y="841345"/>
            <a:ext cx="1152772" cy="284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37454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>
            <a:off x="846717" y="657121"/>
            <a:ext cx="3014407" cy="2501001"/>
          </a:xfrm>
          <a:custGeom>
            <a:avLst/>
            <a:gdLst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1022349 w 3797299"/>
              <a:gd name="connsiteY0" fmla="*/ 1111250 h 2825750"/>
              <a:gd name="connsiteX1" fmla="*/ 0 w 3797299"/>
              <a:gd name="connsiteY1" fmla="*/ 0 h 2825750"/>
              <a:gd name="connsiteX2" fmla="*/ 3797299 w 3797299"/>
              <a:gd name="connsiteY2" fmla="*/ 1111250 h 2825750"/>
              <a:gd name="connsiteX3" fmla="*/ 3797299 w 3797299"/>
              <a:gd name="connsiteY3" fmla="*/ 2825750 h 2825750"/>
              <a:gd name="connsiteX4" fmla="*/ 1022349 w 3797299"/>
              <a:gd name="connsiteY4" fmla="*/ 2825750 h 2825750"/>
              <a:gd name="connsiteX5" fmla="*/ 1022349 w 3797299"/>
              <a:gd name="connsiteY5" fmla="*/ 1111250 h 2825750"/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271786 w 2774950"/>
              <a:gd name="connsiteY0" fmla="*/ 0 h 2046872"/>
              <a:gd name="connsiteX1" fmla="*/ 2774950 w 2774950"/>
              <a:gd name="connsiteY1" fmla="*/ 332372 h 2046872"/>
              <a:gd name="connsiteX2" fmla="*/ 2774950 w 2774950"/>
              <a:gd name="connsiteY2" fmla="*/ 2046872 h 2046872"/>
              <a:gd name="connsiteX3" fmla="*/ 0 w 2774950"/>
              <a:gd name="connsiteY3" fmla="*/ 2046872 h 2046872"/>
              <a:gd name="connsiteX4" fmla="*/ 0 w 2774950"/>
              <a:gd name="connsiteY4" fmla="*/ 332372 h 2046872"/>
              <a:gd name="connsiteX0" fmla="*/ 271786 w 2950582"/>
              <a:gd name="connsiteY0" fmla="*/ 0 h 2046872"/>
              <a:gd name="connsiteX1" fmla="*/ 2950582 w 2950582"/>
              <a:gd name="connsiteY1" fmla="*/ 724153 h 2046872"/>
              <a:gd name="connsiteX2" fmla="*/ 2774950 w 2950582"/>
              <a:gd name="connsiteY2" fmla="*/ 2046872 h 2046872"/>
              <a:gd name="connsiteX3" fmla="*/ 0 w 2950582"/>
              <a:gd name="connsiteY3" fmla="*/ 2046872 h 2046872"/>
              <a:gd name="connsiteX4" fmla="*/ 0 w 2950582"/>
              <a:gd name="connsiteY4" fmla="*/ 332372 h 2046872"/>
              <a:gd name="connsiteX0" fmla="*/ 271786 w 2950582"/>
              <a:gd name="connsiteY0" fmla="*/ 0 h 2379244"/>
              <a:gd name="connsiteX1" fmla="*/ 2950582 w 2950582"/>
              <a:gd name="connsiteY1" fmla="*/ 724153 h 2379244"/>
              <a:gd name="connsiteX2" fmla="*/ 2503164 w 2950582"/>
              <a:gd name="connsiteY2" fmla="*/ 2379244 h 2379244"/>
              <a:gd name="connsiteX3" fmla="*/ 0 w 2950582"/>
              <a:gd name="connsiteY3" fmla="*/ 2046872 h 2379244"/>
              <a:gd name="connsiteX4" fmla="*/ 0 w 2950582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175632 w 3126214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447418 w 3126214"/>
              <a:gd name="connsiteY4" fmla="*/ 0 h 237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6214" h="2379244">
                <a:moveTo>
                  <a:pt x="447418" y="0"/>
                </a:moveTo>
                <a:lnTo>
                  <a:pt x="3126214" y="724153"/>
                </a:lnTo>
                <a:lnTo>
                  <a:pt x="2678796" y="2379244"/>
                </a:lnTo>
                <a:lnTo>
                  <a:pt x="0" y="1655091"/>
                </a:lnTo>
                <a:lnTo>
                  <a:pt x="4474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>
            <a:off x="4578819" y="3627207"/>
            <a:ext cx="3014407" cy="2501001"/>
          </a:xfrm>
          <a:custGeom>
            <a:avLst/>
            <a:gdLst>
              <a:gd name="connsiteX0" fmla="*/ 0 w 3069771"/>
              <a:gd name="connsiteY0" fmla="*/ 1215572 h 2431143"/>
              <a:gd name="connsiteX1" fmla="*/ 1534886 w 3069771"/>
              <a:gd name="connsiteY1" fmla="*/ 0 h 2431143"/>
              <a:gd name="connsiteX2" fmla="*/ 3069772 w 3069771"/>
              <a:gd name="connsiteY2" fmla="*/ 1215572 h 2431143"/>
              <a:gd name="connsiteX3" fmla="*/ 1534886 w 3069771"/>
              <a:gd name="connsiteY3" fmla="*/ 2431144 h 2431143"/>
              <a:gd name="connsiteX4" fmla="*/ 0 w 3069771"/>
              <a:gd name="connsiteY4" fmla="*/ 1215572 h 2431143"/>
              <a:gd name="connsiteX0" fmla="*/ 4551136 w 7620908"/>
              <a:gd name="connsiteY0" fmla="*/ 4877707 h 6093279"/>
              <a:gd name="connsiteX1" fmla="*/ 0 w 7620908"/>
              <a:gd name="connsiteY1" fmla="*/ 0 h 6093279"/>
              <a:gd name="connsiteX2" fmla="*/ 6086022 w 7620908"/>
              <a:gd name="connsiteY2" fmla="*/ 3662135 h 6093279"/>
              <a:gd name="connsiteX3" fmla="*/ 7620908 w 7620908"/>
              <a:gd name="connsiteY3" fmla="*/ 4877707 h 6093279"/>
              <a:gd name="connsiteX4" fmla="*/ 6086022 w 7620908"/>
              <a:gd name="connsiteY4" fmla="*/ 6093279 h 6093279"/>
              <a:gd name="connsiteX5" fmla="*/ 4551136 w 7620908"/>
              <a:gd name="connsiteY5" fmla="*/ 4877707 h 6093279"/>
              <a:gd name="connsiteX0" fmla="*/ 0 w 3069772"/>
              <a:gd name="connsiteY0" fmla="*/ 1215572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38024 h 2375202"/>
              <a:gd name="connsiteX1" fmla="*/ 1156016 w 3069772"/>
              <a:gd name="connsiteY1" fmla="*/ 4609 h 2375202"/>
              <a:gd name="connsiteX2" fmla="*/ 3069772 w 3069772"/>
              <a:gd name="connsiteY2" fmla="*/ 1159630 h 2375202"/>
              <a:gd name="connsiteX3" fmla="*/ 1534886 w 3069772"/>
              <a:gd name="connsiteY3" fmla="*/ 2375202 h 2375202"/>
              <a:gd name="connsiteX4" fmla="*/ 0 w 3069772"/>
              <a:gd name="connsiteY4" fmla="*/ 1159630 h 2375202"/>
              <a:gd name="connsiteX0" fmla="*/ 76457 w 3069772"/>
              <a:gd name="connsiteY0" fmla="*/ 1687862 h 2425040"/>
              <a:gd name="connsiteX1" fmla="*/ 1156016 w 3069772"/>
              <a:gd name="connsiteY1" fmla="*/ 54447 h 2425040"/>
              <a:gd name="connsiteX2" fmla="*/ 3069772 w 3069772"/>
              <a:gd name="connsiteY2" fmla="*/ 1209468 h 2425040"/>
              <a:gd name="connsiteX3" fmla="*/ 1534886 w 3069772"/>
              <a:gd name="connsiteY3" fmla="*/ 2425040 h 2425040"/>
              <a:gd name="connsiteX4" fmla="*/ 0 w 3069772"/>
              <a:gd name="connsiteY4" fmla="*/ 1209468 h 2425040"/>
              <a:gd name="connsiteX0" fmla="*/ 76457 w 3069772"/>
              <a:gd name="connsiteY0" fmla="*/ 1722830 h 2460008"/>
              <a:gd name="connsiteX1" fmla="*/ 1156016 w 3069772"/>
              <a:gd name="connsiteY1" fmla="*/ 89415 h 2460008"/>
              <a:gd name="connsiteX2" fmla="*/ 3069772 w 3069772"/>
              <a:gd name="connsiteY2" fmla="*/ 1244436 h 2460008"/>
              <a:gd name="connsiteX3" fmla="*/ 1534886 w 3069772"/>
              <a:gd name="connsiteY3" fmla="*/ 2460008 h 2460008"/>
              <a:gd name="connsiteX4" fmla="*/ 0 w 3069772"/>
              <a:gd name="connsiteY4" fmla="*/ 1244436 h 2460008"/>
              <a:gd name="connsiteX0" fmla="*/ 76457 w 2999134"/>
              <a:gd name="connsiteY0" fmla="*/ 1728894 h 2466072"/>
              <a:gd name="connsiteX1" fmla="*/ 1156016 w 2999134"/>
              <a:gd name="connsiteY1" fmla="*/ 95479 h 2466072"/>
              <a:gd name="connsiteX2" fmla="*/ 2993315 w 2999134"/>
              <a:gd name="connsiteY2" fmla="*/ 772106 h 2466072"/>
              <a:gd name="connsiteX3" fmla="*/ 1534886 w 2999134"/>
              <a:gd name="connsiteY3" fmla="*/ 2466072 h 2466072"/>
              <a:gd name="connsiteX4" fmla="*/ 0 w 2999134"/>
              <a:gd name="connsiteY4" fmla="*/ 1250500 h 2466072"/>
              <a:gd name="connsiteX0" fmla="*/ 76457 w 3026358"/>
              <a:gd name="connsiteY0" fmla="*/ 1728894 h 2466072"/>
              <a:gd name="connsiteX1" fmla="*/ 1156016 w 3026358"/>
              <a:gd name="connsiteY1" fmla="*/ 95479 h 2466072"/>
              <a:gd name="connsiteX2" fmla="*/ 2993315 w 3026358"/>
              <a:gd name="connsiteY2" fmla="*/ 772106 h 2466072"/>
              <a:gd name="connsiteX3" fmla="*/ 1534886 w 3026358"/>
              <a:gd name="connsiteY3" fmla="*/ 2466072 h 2466072"/>
              <a:gd name="connsiteX4" fmla="*/ 0 w 3026358"/>
              <a:gd name="connsiteY4" fmla="*/ 1250500 h 2466072"/>
              <a:gd name="connsiteX0" fmla="*/ 76457 w 3040699"/>
              <a:gd name="connsiteY0" fmla="*/ 1728894 h 2466072"/>
              <a:gd name="connsiteX1" fmla="*/ 1156016 w 3040699"/>
              <a:gd name="connsiteY1" fmla="*/ 95479 h 2466072"/>
              <a:gd name="connsiteX2" fmla="*/ 2993315 w 3040699"/>
              <a:gd name="connsiteY2" fmla="*/ 772106 h 2466072"/>
              <a:gd name="connsiteX3" fmla="*/ 1534886 w 3040699"/>
              <a:gd name="connsiteY3" fmla="*/ 2466072 h 2466072"/>
              <a:gd name="connsiteX4" fmla="*/ 0 w 3040699"/>
              <a:gd name="connsiteY4" fmla="*/ 1250500 h 2466072"/>
              <a:gd name="connsiteX0" fmla="*/ 76457 w 3042089"/>
              <a:gd name="connsiteY0" fmla="*/ 1728894 h 2410129"/>
              <a:gd name="connsiteX1" fmla="*/ 1156016 w 3042089"/>
              <a:gd name="connsiteY1" fmla="*/ 95479 h 2410129"/>
              <a:gd name="connsiteX2" fmla="*/ 2993315 w 3042089"/>
              <a:gd name="connsiteY2" fmla="*/ 772106 h 2410129"/>
              <a:gd name="connsiteX3" fmla="*/ 1913756 w 3042089"/>
              <a:gd name="connsiteY3" fmla="*/ 2405521 h 2410129"/>
              <a:gd name="connsiteX4" fmla="*/ 0 w 3042089"/>
              <a:gd name="connsiteY4" fmla="*/ 1250500 h 2410129"/>
              <a:gd name="connsiteX0" fmla="*/ 76457 w 3042089"/>
              <a:gd name="connsiteY0" fmla="*/ 1728894 h 2459969"/>
              <a:gd name="connsiteX1" fmla="*/ 1156016 w 3042089"/>
              <a:gd name="connsiteY1" fmla="*/ 95479 h 2459969"/>
              <a:gd name="connsiteX2" fmla="*/ 2993315 w 3042089"/>
              <a:gd name="connsiteY2" fmla="*/ 772106 h 2459969"/>
              <a:gd name="connsiteX3" fmla="*/ 1913756 w 3042089"/>
              <a:gd name="connsiteY3" fmla="*/ 2405521 h 2459969"/>
              <a:gd name="connsiteX4" fmla="*/ 0 w 3042089"/>
              <a:gd name="connsiteY4" fmla="*/ 1250500 h 2459969"/>
              <a:gd name="connsiteX0" fmla="*/ 76457 w 3042089"/>
              <a:gd name="connsiteY0" fmla="*/ 1728894 h 2494937"/>
              <a:gd name="connsiteX1" fmla="*/ 1156016 w 3042089"/>
              <a:gd name="connsiteY1" fmla="*/ 95479 h 2494937"/>
              <a:gd name="connsiteX2" fmla="*/ 2993315 w 3042089"/>
              <a:gd name="connsiteY2" fmla="*/ 772106 h 2494937"/>
              <a:gd name="connsiteX3" fmla="*/ 1913756 w 3042089"/>
              <a:gd name="connsiteY3" fmla="*/ 2405521 h 2494937"/>
              <a:gd name="connsiteX4" fmla="*/ 0 w 3042089"/>
              <a:gd name="connsiteY4" fmla="*/ 1250500 h 2494937"/>
              <a:gd name="connsiteX0" fmla="*/ 48775 w 3014407"/>
              <a:gd name="connsiteY0" fmla="*/ 1728894 h 2501001"/>
              <a:gd name="connsiteX1" fmla="*/ 1128334 w 3014407"/>
              <a:gd name="connsiteY1" fmla="*/ 95479 h 2501001"/>
              <a:gd name="connsiteX2" fmla="*/ 2965633 w 3014407"/>
              <a:gd name="connsiteY2" fmla="*/ 772106 h 2501001"/>
              <a:gd name="connsiteX3" fmla="*/ 1886074 w 3014407"/>
              <a:gd name="connsiteY3" fmla="*/ 2405521 h 2501001"/>
              <a:gd name="connsiteX4" fmla="*/ 48775 w 3014407"/>
              <a:gd name="connsiteY4" fmla="*/ 1728895 h 250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4407" h="2501001">
                <a:moveTo>
                  <a:pt x="48775" y="1728894"/>
                </a:moveTo>
                <a:cubicBezTo>
                  <a:pt x="-160469" y="1090993"/>
                  <a:pt x="322866" y="359689"/>
                  <a:pt x="1128334" y="95479"/>
                </a:cubicBezTo>
                <a:cubicBezTo>
                  <a:pt x="1933802" y="-168730"/>
                  <a:pt x="2756389" y="134206"/>
                  <a:pt x="2965633" y="772106"/>
                </a:cubicBezTo>
                <a:cubicBezTo>
                  <a:pt x="3174877" y="1410007"/>
                  <a:pt x="2691542" y="2141311"/>
                  <a:pt x="1886074" y="2405521"/>
                </a:cubicBezTo>
                <a:cubicBezTo>
                  <a:pt x="1080606" y="2669731"/>
                  <a:pt x="258019" y="2366795"/>
                  <a:pt x="48775" y="1728895"/>
                </a:cubicBez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9241827" y="942871"/>
            <a:ext cx="1152772" cy="284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34972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>
            <a:off x="902620" y="657121"/>
            <a:ext cx="3014407" cy="2501001"/>
          </a:xfrm>
          <a:custGeom>
            <a:avLst/>
            <a:gdLst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1022349 w 3797299"/>
              <a:gd name="connsiteY0" fmla="*/ 1111250 h 2825750"/>
              <a:gd name="connsiteX1" fmla="*/ 0 w 3797299"/>
              <a:gd name="connsiteY1" fmla="*/ 0 h 2825750"/>
              <a:gd name="connsiteX2" fmla="*/ 3797299 w 3797299"/>
              <a:gd name="connsiteY2" fmla="*/ 1111250 h 2825750"/>
              <a:gd name="connsiteX3" fmla="*/ 3797299 w 3797299"/>
              <a:gd name="connsiteY3" fmla="*/ 2825750 h 2825750"/>
              <a:gd name="connsiteX4" fmla="*/ 1022349 w 3797299"/>
              <a:gd name="connsiteY4" fmla="*/ 2825750 h 2825750"/>
              <a:gd name="connsiteX5" fmla="*/ 1022349 w 3797299"/>
              <a:gd name="connsiteY5" fmla="*/ 1111250 h 2825750"/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271786 w 2774950"/>
              <a:gd name="connsiteY0" fmla="*/ 0 h 2046872"/>
              <a:gd name="connsiteX1" fmla="*/ 2774950 w 2774950"/>
              <a:gd name="connsiteY1" fmla="*/ 332372 h 2046872"/>
              <a:gd name="connsiteX2" fmla="*/ 2774950 w 2774950"/>
              <a:gd name="connsiteY2" fmla="*/ 2046872 h 2046872"/>
              <a:gd name="connsiteX3" fmla="*/ 0 w 2774950"/>
              <a:gd name="connsiteY3" fmla="*/ 2046872 h 2046872"/>
              <a:gd name="connsiteX4" fmla="*/ 0 w 2774950"/>
              <a:gd name="connsiteY4" fmla="*/ 332372 h 2046872"/>
              <a:gd name="connsiteX0" fmla="*/ 271786 w 2950582"/>
              <a:gd name="connsiteY0" fmla="*/ 0 h 2046872"/>
              <a:gd name="connsiteX1" fmla="*/ 2950582 w 2950582"/>
              <a:gd name="connsiteY1" fmla="*/ 724153 h 2046872"/>
              <a:gd name="connsiteX2" fmla="*/ 2774950 w 2950582"/>
              <a:gd name="connsiteY2" fmla="*/ 2046872 h 2046872"/>
              <a:gd name="connsiteX3" fmla="*/ 0 w 2950582"/>
              <a:gd name="connsiteY3" fmla="*/ 2046872 h 2046872"/>
              <a:gd name="connsiteX4" fmla="*/ 0 w 2950582"/>
              <a:gd name="connsiteY4" fmla="*/ 332372 h 2046872"/>
              <a:gd name="connsiteX0" fmla="*/ 271786 w 2950582"/>
              <a:gd name="connsiteY0" fmla="*/ 0 h 2379244"/>
              <a:gd name="connsiteX1" fmla="*/ 2950582 w 2950582"/>
              <a:gd name="connsiteY1" fmla="*/ 724153 h 2379244"/>
              <a:gd name="connsiteX2" fmla="*/ 2503164 w 2950582"/>
              <a:gd name="connsiteY2" fmla="*/ 2379244 h 2379244"/>
              <a:gd name="connsiteX3" fmla="*/ 0 w 2950582"/>
              <a:gd name="connsiteY3" fmla="*/ 2046872 h 2379244"/>
              <a:gd name="connsiteX4" fmla="*/ 0 w 2950582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175632 w 3126214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447418 w 3126214"/>
              <a:gd name="connsiteY4" fmla="*/ 0 h 237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6214" h="2379244">
                <a:moveTo>
                  <a:pt x="447418" y="0"/>
                </a:moveTo>
                <a:lnTo>
                  <a:pt x="3126214" y="724153"/>
                </a:lnTo>
                <a:lnTo>
                  <a:pt x="2678796" y="2379244"/>
                </a:lnTo>
                <a:lnTo>
                  <a:pt x="0" y="1655091"/>
                </a:lnTo>
                <a:lnTo>
                  <a:pt x="4474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>
            <a:off x="4578819" y="3627207"/>
            <a:ext cx="3014407" cy="2501001"/>
          </a:xfrm>
          <a:custGeom>
            <a:avLst/>
            <a:gdLst>
              <a:gd name="connsiteX0" fmla="*/ 0 w 3069771"/>
              <a:gd name="connsiteY0" fmla="*/ 1215572 h 2431143"/>
              <a:gd name="connsiteX1" fmla="*/ 1534886 w 3069771"/>
              <a:gd name="connsiteY1" fmla="*/ 0 h 2431143"/>
              <a:gd name="connsiteX2" fmla="*/ 3069772 w 3069771"/>
              <a:gd name="connsiteY2" fmla="*/ 1215572 h 2431143"/>
              <a:gd name="connsiteX3" fmla="*/ 1534886 w 3069771"/>
              <a:gd name="connsiteY3" fmla="*/ 2431144 h 2431143"/>
              <a:gd name="connsiteX4" fmla="*/ 0 w 3069771"/>
              <a:gd name="connsiteY4" fmla="*/ 1215572 h 2431143"/>
              <a:gd name="connsiteX0" fmla="*/ 4551136 w 7620908"/>
              <a:gd name="connsiteY0" fmla="*/ 4877707 h 6093279"/>
              <a:gd name="connsiteX1" fmla="*/ 0 w 7620908"/>
              <a:gd name="connsiteY1" fmla="*/ 0 h 6093279"/>
              <a:gd name="connsiteX2" fmla="*/ 6086022 w 7620908"/>
              <a:gd name="connsiteY2" fmla="*/ 3662135 h 6093279"/>
              <a:gd name="connsiteX3" fmla="*/ 7620908 w 7620908"/>
              <a:gd name="connsiteY3" fmla="*/ 4877707 h 6093279"/>
              <a:gd name="connsiteX4" fmla="*/ 6086022 w 7620908"/>
              <a:gd name="connsiteY4" fmla="*/ 6093279 h 6093279"/>
              <a:gd name="connsiteX5" fmla="*/ 4551136 w 7620908"/>
              <a:gd name="connsiteY5" fmla="*/ 4877707 h 6093279"/>
              <a:gd name="connsiteX0" fmla="*/ 0 w 3069772"/>
              <a:gd name="connsiteY0" fmla="*/ 1215572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38024 h 2375202"/>
              <a:gd name="connsiteX1" fmla="*/ 1156016 w 3069772"/>
              <a:gd name="connsiteY1" fmla="*/ 4609 h 2375202"/>
              <a:gd name="connsiteX2" fmla="*/ 3069772 w 3069772"/>
              <a:gd name="connsiteY2" fmla="*/ 1159630 h 2375202"/>
              <a:gd name="connsiteX3" fmla="*/ 1534886 w 3069772"/>
              <a:gd name="connsiteY3" fmla="*/ 2375202 h 2375202"/>
              <a:gd name="connsiteX4" fmla="*/ 0 w 3069772"/>
              <a:gd name="connsiteY4" fmla="*/ 1159630 h 2375202"/>
              <a:gd name="connsiteX0" fmla="*/ 76457 w 3069772"/>
              <a:gd name="connsiteY0" fmla="*/ 1687862 h 2425040"/>
              <a:gd name="connsiteX1" fmla="*/ 1156016 w 3069772"/>
              <a:gd name="connsiteY1" fmla="*/ 54447 h 2425040"/>
              <a:gd name="connsiteX2" fmla="*/ 3069772 w 3069772"/>
              <a:gd name="connsiteY2" fmla="*/ 1209468 h 2425040"/>
              <a:gd name="connsiteX3" fmla="*/ 1534886 w 3069772"/>
              <a:gd name="connsiteY3" fmla="*/ 2425040 h 2425040"/>
              <a:gd name="connsiteX4" fmla="*/ 0 w 3069772"/>
              <a:gd name="connsiteY4" fmla="*/ 1209468 h 2425040"/>
              <a:gd name="connsiteX0" fmla="*/ 76457 w 3069772"/>
              <a:gd name="connsiteY0" fmla="*/ 1722830 h 2460008"/>
              <a:gd name="connsiteX1" fmla="*/ 1156016 w 3069772"/>
              <a:gd name="connsiteY1" fmla="*/ 89415 h 2460008"/>
              <a:gd name="connsiteX2" fmla="*/ 3069772 w 3069772"/>
              <a:gd name="connsiteY2" fmla="*/ 1244436 h 2460008"/>
              <a:gd name="connsiteX3" fmla="*/ 1534886 w 3069772"/>
              <a:gd name="connsiteY3" fmla="*/ 2460008 h 2460008"/>
              <a:gd name="connsiteX4" fmla="*/ 0 w 3069772"/>
              <a:gd name="connsiteY4" fmla="*/ 1244436 h 2460008"/>
              <a:gd name="connsiteX0" fmla="*/ 76457 w 2999134"/>
              <a:gd name="connsiteY0" fmla="*/ 1728894 h 2466072"/>
              <a:gd name="connsiteX1" fmla="*/ 1156016 w 2999134"/>
              <a:gd name="connsiteY1" fmla="*/ 95479 h 2466072"/>
              <a:gd name="connsiteX2" fmla="*/ 2993315 w 2999134"/>
              <a:gd name="connsiteY2" fmla="*/ 772106 h 2466072"/>
              <a:gd name="connsiteX3" fmla="*/ 1534886 w 2999134"/>
              <a:gd name="connsiteY3" fmla="*/ 2466072 h 2466072"/>
              <a:gd name="connsiteX4" fmla="*/ 0 w 2999134"/>
              <a:gd name="connsiteY4" fmla="*/ 1250500 h 2466072"/>
              <a:gd name="connsiteX0" fmla="*/ 76457 w 3026358"/>
              <a:gd name="connsiteY0" fmla="*/ 1728894 h 2466072"/>
              <a:gd name="connsiteX1" fmla="*/ 1156016 w 3026358"/>
              <a:gd name="connsiteY1" fmla="*/ 95479 h 2466072"/>
              <a:gd name="connsiteX2" fmla="*/ 2993315 w 3026358"/>
              <a:gd name="connsiteY2" fmla="*/ 772106 h 2466072"/>
              <a:gd name="connsiteX3" fmla="*/ 1534886 w 3026358"/>
              <a:gd name="connsiteY3" fmla="*/ 2466072 h 2466072"/>
              <a:gd name="connsiteX4" fmla="*/ 0 w 3026358"/>
              <a:gd name="connsiteY4" fmla="*/ 1250500 h 2466072"/>
              <a:gd name="connsiteX0" fmla="*/ 76457 w 3040699"/>
              <a:gd name="connsiteY0" fmla="*/ 1728894 h 2466072"/>
              <a:gd name="connsiteX1" fmla="*/ 1156016 w 3040699"/>
              <a:gd name="connsiteY1" fmla="*/ 95479 h 2466072"/>
              <a:gd name="connsiteX2" fmla="*/ 2993315 w 3040699"/>
              <a:gd name="connsiteY2" fmla="*/ 772106 h 2466072"/>
              <a:gd name="connsiteX3" fmla="*/ 1534886 w 3040699"/>
              <a:gd name="connsiteY3" fmla="*/ 2466072 h 2466072"/>
              <a:gd name="connsiteX4" fmla="*/ 0 w 3040699"/>
              <a:gd name="connsiteY4" fmla="*/ 1250500 h 2466072"/>
              <a:gd name="connsiteX0" fmla="*/ 76457 w 3042089"/>
              <a:gd name="connsiteY0" fmla="*/ 1728894 h 2410129"/>
              <a:gd name="connsiteX1" fmla="*/ 1156016 w 3042089"/>
              <a:gd name="connsiteY1" fmla="*/ 95479 h 2410129"/>
              <a:gd name="connsiteX2" fmla="*/ 2993315 w 3042089"/>
              <a:gd name="connsiteY2" fmla="*/ 772106 h 2410129"/>
              <a:gd name="connsiteX3" fmla="*/ 1913756 w 3042089"/>
              <a:gd name="connsiteY3" fmla="*/ 2405521 h 2410129"/>
              <a:gd name="connsiteX4" fmla="*/ 0 w 3042089"/>
              <a:gd name="connsiteY4" fmla="*/ 1250500 h 2410129"/>
              <a:gd name="connsiteX0" fmla="*/ 76457 w 3042089"/>
              <a:gd name="connsiteY0" fmla="*/ 1728894 h 2459969"/>
              <a:gd name="connsiteX1" fmla="*/ 1156016 w 3042089"/>
              <a:gd name="connsiteY1" fmla="*/ 95479 h 2459969"/>
              <a:gd name="connsiteX2" fmla="*/ 2993315 w 3042089"/>
              <a:gd name="connsiteY2" fmla="*/ 772106 h 2459969"/>
              <a:gd name="connsiteX3" fmla="*/ 1913756 w 3042089"/>
              <a:gd name="connsiteY3" fmla="*/ 2405521 h 2459969"/>
              <a:gd name="connsiteX4" fmla="*/ 0 w 3042089"/>
              <a:gd name="connsiteY4" fmla="*/ 1250500 h 2459969"/>
              <a:gd name="connsiteX0" fmla="*/ 76457 w 3042089"/>
              <a:gd name="connsiteY0" fmla="*/ 1728894 h 2494937"/>
              <a:gd name="connsiteX1" fmla="*/ 1156016 w 3042089"/>
              <a:gd name="connsiteY1" fmla="*/ 95479 h 2494937"/>
              <a:gd name="connsiteX2" fmla="*/ 2993315 w 3042089"/>
              <a:gd name="connsiteY2" fmla="*/ 772106 h 2494937"/>
              <a:gd name="connsiteX3" fmla="*/ 1913756 w 3042089"/>
              <a:gd name="connsiteY3" fmla="*/ 2405521 h 2494937"/>
              <a:gd name="connsiteX4" fmla="*/ 0 w 3042089"/>
              <a:gd name="connsiteY4" fmla="*/ 1250500 h 2494937"/>
              <a:gd name="connsiteX0" fmla="*/ 48775 w 3014407"/>
              <a:gd name="connsiteY0" fmla="*/ 1728894 h 2501001"/>
              <a:gd name="connsiteX1" fmla="*/ 1128334 w 3014407"/>
              <a:gd name="connsiteY1" fmla="*/ 95479 h 2501001"/>
              <a:gd name="connsiteX2" fmla="*/ 2965633 w 3014407"/>
              <a:gd name="connsiteY2" fmla="*/ 772106 h 2501001"/>
              <a:gd name="connsiteX3" fmla="*/ 1886074 w 3014407"/>
              <a:gd name="connsiteY3" fmla="*/ 2405521 h 2501001"/>
              <a:gd name="connsiteX4" fmla="*/ 48775 w 3014407"/>
              <a:gd name="connsiteY4" fmla="*/ 1728895 h 250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4407" h="2501001">
                <a:moveTo>
                  <a:pt x="48775" y="1728894"/>
                </a:moveTo>
                <a:cubicBezTo>
                  <a:pt x="-160469" y="1090993"/>
                  <a:pt x="322866" y="359689"/>
                  <a:pt x="1128334" y="95479"/>
                </a:cubicBezTo>
                <a:cubicBezTo>
                  <a:pt x="1933802" y="-168730"/>
                  <a:pt x="2756389" y="134206"/>
                  <a:pt x="2965633" y="772106"/>
                </a:cubicBezTo>
                <a:cubicBezTo>
                  <a:pt x="3174877" y="1410007"/>
                  <a:pt x="2691542" y="2141311"/>
                  <a:pt x="1886074" y="2405521"/>
                </a:cubicBezTo>
                <a:cubicBezTo>
                  <a:pt x="1080606" y="2669731"/>
                  <a:pt x="258019" y="2366795"/>
                  <a:pt x="48775" y="1728895"/>
                </a:cubicBez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975870" y="942871"/>
            <a:ext cx="1152772" cy="284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67976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>
            <a:off x="958524" y="657121"/>
            <a:ext cx="3014407" cy="2501001"/>
          </a:xfrm>
          <a:custGeom>
            <a:avLst/>
            <a:gdLst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1022349 w 3797299"/>
              <a:gd name="connsiteY0" fmla="*/ 1111250 h 2825750"/>
              <a:gd name="connsiteX1" fmla="*/ 0 w 3797299"/>
              <a:gd name="connsiteY1" fmla="*/ 0 h 2825750"/>
              <a:gd name="connsiteX2" fmla="*/ 3797299 w 3797299"/>
              <a:gd name="connsiteY2" fmla="*/ 1111250 h 2825750"/>
              <a:gd name="connsiteX3" fmla="*/ 3797299 w 3797299"/>
              <a:gd name="connsiteY3" fmla="*/ 2825750 h 2825750"/>
              <a:gd name="connsiteX4" fmla="*/ 1022349 w 3797299"/>
              <a:gd name="connsiteY4" fmla="*/ 2825750 h 2825750"/>
              <a:gd name="connsiteX5" fmla="*/ 1022349 w 3797299"/>
              <a:gd name="connsiteY5" fmla="*/ 1111250 h 2825750"/>
              <a:gd name="connsiteX0" fmla="*/ 0 w 2774950"/>
              <a:gd name="connsiteY0" fmla="*/ 0 h 1714500"/>
              <a:gd name="connsiteX1" fmla="*/ 2774950 w 2774950"/>
              <a:gd name="connsiteY1" fmla="*/ 0 h 1714500"/>
              <a:gd name="connsiteX2" fmla="*/ 2774950 w 2774950"/>
              <a:gd name="connsiteY2" fmla="*/ 1714500 h 1714500"/>
              <a:gd name="connsiteX3" fmla="*/ 0 w 2774950"/>
              <a:gd name="connsiteY3" fmla="*/ 1714500 h 1714500"/>
              <a:gd name="connsiteX4" fmla="*/ 0 w 2774950"/>
              <a:gd name="connsiteY4" fmla="*/ 0 h 1714500"/>
              <a:gd name="connsiteX0" fmla="*/ 271786 w 2774950"/>
              <a:gd name="connsiteY0" fmla="*/ 0 h 2046872"/>
              <a:gd name="connsiteX1" fmla="*/ 2774950 w 2774950"/>
              <a:gd name="connsiteY1" fmla="*/ 332372 h 2046872"/>
              <a:gd name="connsiteX2" fmla="*/ 2774950 w 2774950"/>
              <a:gd name="connsiteY2" fmla="*/ 2046872 h 2046872"/>
              <a:gd name="connsiteX3" fmla="*/ 0 w 2774950"/>
              <a:gd name="connsiteY3" fmla="*/ 2046872 h 2046872"/>
              <a:gd name="connsiteX4" fmla="*/ 0 w 2774950"/>
              <a:gd name="connsiteY4" fmla="*/ 332372 h 2046872"/>
              <a:gd name="connsiteX0" fmla="*/ 271786 w 2950582"/>
              <a:gd name="connsiteY0" fmla="*/ 0 h 2046872"/>
              <a:gd name="connsiteX1" fmla="*/ 2950582 w 2950582"/>
              <a:gd name="connsiteY1" fmla="*/ 724153 h 2046872"/>
              <a:gd name="connsiteX2" fmla="*/ 2774950 w 2950582"/>
              <a:gd name="connsiteY2" fmla="*/ 2046872 h 2046872"/>
              <a:gd name="connsiteX3" fmla="*/ 0 w 2950582"/>
              <a:gd name="connsiteY3" fmla="*/ 2046872 h 2046872"/>
              <a:gd name="connsiteX4" fmla="*/ 0 w 2950582"/>
              <a:gd name="connsiteY4" fmla="*/ 332372 h 2046872"/>
              <a:gd name="connsiteX0" fmla="*/ 271786 w 2950582"/>
              <a:gd name="connsiteY0" fmla="*/ 0 h 2379244"/>
              <a:gd name="connsiteX1" fmla="*/ 2950582 w 2950582"/>
              <a:gd name="connsiteY1" fmla="*/ 724153 h 2379244"/>
              <a:gd name="connsiteX2" fmla="*/ 2503164 w 2950582"/>
              <a:gd name="connsiteY2" fmla="*/ 2379244 h 2379244"/>
              <a:gd name="connsiteX3" fmla="*/ 0 w 2950582"/>
              <a:gd name="connsiteY3" fmla="*/ 2046872 h 2379244"/>
              <a:gd name="connsiteX4" fmla="*/ 0 w 2950582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175632 w 3126214"/>
              <a:gd name="connsiteY4" fmla="*/ 332372 h 2379244"/>
              <a:gd name="connsiteX0" fmla="*/ 447418 w 3126214"/>
              <a:gd name="connsiteY0" fmla="*/ 0 h 2379244"/>
              <a:gd name="connsiteX1" fmla="*/ 3126214 w 3126214"/>
              <a:gd name="connsiteY1" fmla="*/ 724153 h 2379244"/>
              <a:gd name="connsiteX2" fmla="*/ 2678796 w 3126214"/>
              <a:gd name="connsiteY2" fmla="*/ 2379244 h 2379244"/>
              <a:gd name="connsiteX3" fmla="*/ 0 w 3126214"/>
              <a:gd name="connsiteY3" fmla="*/ 1655091 h 2379244"/>
              <a:gd name="connsiteX4" fmla="*/ 447418 w 3126214"/>
              <a:gd name="connsiteY4" fmla="*/ 0 h 237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6214" h="2379244">
                <a:moveTo>
                  <a:pt x="447418" y="0"/>
                </a:moveTo>
                <a:lnTo>
                  <a:pt x="3126214" y="724153"/>
                </a:lnTo>
                <a:lnTo>
                  <a:pt x="2678796" y="2379244"/>
                </a:lnTo>
                <a:lnTo>
                  <a:pt x="0" y="1655091"/>
                </a:lnTo>
                <a:lnTo>
                  <a:pt x="4474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>
            <a:off x="4578819" y="3627207"/>
            <a:ext cx="3014407" cy="2501001"/>
          </a:xfrm>
          <a:custGeom>
            <a:avLst/>
            <a:gdLst>
              <a:gd name="connsiteX0" fmla="*/ 0 w 3069771"/>
              <a:gd name="connsiteY0" fmla="*/ 1215572 h 2431143"/>
              <a:gd name="connsiteX1" fmla="*/ 1534886 w 3069771"/>
              <a:gd name="connsiteY1" fmla="*/ 0 h 2431143"/>
              <a:gd name="connsiteX2" fmla="*/ 3069772 w 3069771"/>
              <a:gd name="connsiteY2" fmla="*/ 1215572 h 2431143"/>
              <a:gd name="connsiteX3" fmla="*/ 1534886 w 3069771"/>
              <a:gd name="connsiteY3" fmla="*/ 2431144 h 2431143"/>
              <a:gd name="connsiteX4" fmla="*/ 0 w 3069771"/>
              <a:gd name="connsiteY4" fmla="*/ 1215572 h 2431143"/>
              <a:gd name="connsiteX0" fmla="*/ 4551136 w 7620908"/>
              <a:gd name="connsiteY0" fmla="*/ 4877707 h 6093279"/>
              <a:gd name="connsiteX1" fmla="*/ 0 w 7620908"/>
              <a:gd name="connsiteY1" fmla="*/ 0 h 6093279"/>
              <a:gd name="connsiteX2" fmla="*/ 6086022 w 7620908"/>
              <a:gd name="connsiteY2" fmla="*/ 3662135 h 6093279"/>
              <a:gd name="connsiteX3" fmla="*/ 7620908 w 7620908"/>
              <a:gd name="connsiteY3" fmla="*/ 4877707 h 6093279"/>
              <a:gd name="connsiteX4" fmla="*/ 6086022 w 7620908"/>
              <a:gd name="connsiteY4" fmla="*/ 6093279 h 6093279"/>
              <a:gd name="connsiteX5" fmla="*/ 4551136 w 7620908"/>
              <a:gd name="connsiteY5" fmla="*/ 4877707 h 6093279"/>
              <a:gd name="connsiteX0" fmla="*/ 0 w 3069772"/>
              <a:gd name="connsiteY0" fmla="*/ 1215572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93966 h 2431144"/>
              <a:gd name="connsiteX1" fmla="*/ 1534886 w 3069772"/>
              <a:gd name="connsiteY1" fmla="*/ 0 h 2431144"/>
              <a:gd name="connsiteX2" fmla="*/ 3069772 w 3069772"/>
              <a:gd name="connsiteY2" fmla="*/ 1215572 h 2431144"/>
              <a:gd name="connsiteX3" fmla="*/ 1534886 w 3069772"/>
              <a:gd name="connsiteY3" fmla="*/ 2431144 h 2431144"/>
              <a:gd name="connsiteX4" fmla="*/ 0 w 3069772"/>
              <a:gd name="connsiteY4" fmla="*/ 1215572 h 2431144"/>
              <a:gd name="connsiteX0" fmla="*/ 76457 w 3069772"/>
              <a:gd name="connsiteY0" fmla="*/ 1638024 h 2375202"/>
              <a:gd name="connsiteX1" fmla="*/ 1156016 w 3069772"/>
              <a:gd name="connsiteY1" fmla="*/ 4609 h 2375202"/>
              <a:gd name="connsiteX2" fmla="*/ 3069772 w 3069772"/>
              <a:gd name="connsiteY2" fmla="*/ 1159630 h 2375202"/>
              <a:gd name="connsiteX3" fmla="*/ 1534886 w 3069772"/>
              <a:gd name="connsiteY3" fmla="*/ 2375202 h 2375202"/>
              <a:gd name="connsiteX4" fmla="*/ 0 w 3069772"/>
              <a:gd name="connsiteY4" fmla="*/ 1159630 h 2375202"/>
              <a:gd name="connsiteX0" fmla="*/ 76457 w 3069772"/>
              <a:gd name="connsiteY0" fmla="*/ 1687862 h 2425040"/>
              <a:gd name="connsiteX1" fmla="*/ 1156016 w 3069772"/>
              <a:gd name="connsiteY1" fmla="*/ 54447 h 2425040"/>
              <a:gd name="connsiteX2" fmla="*/ 3069772 w 3069772"/>
              <a:gd name="connsiteY2" fmla="*/ 1209468 h 2425040"/>
              <a:gd name="connsiteX3" fmla="*/ 1534886 w 3069772"/>
              <a:gd name="connsiteY3" fmla="*/ 2425040 h 2425040"/>
              <a:gd name="connsiteX4" fmla="*/ 0 w 3069772"/>
              <a:gd name="connsiteY4" fmla="*/ 1209468 h 2425040"/>
              <a:gd name="connsiteX0" fmla="*/ 76457 w 3069772"/>
              <a:gd name="connsiteY0" fmla="*/ 1722830 h 2460008"/>
              <a:gd name="connsiteX1" fmla="*/ 1156016 w 3069772"/>
              <a:gd name="connsiteY1" fmla="*/ 89415 h 2460008"/>
              <a:gd name="connsiteX2" fmla="*/ 3069772 w 3069772"/>
              <a:gd name="connsiteY2" fmla="*/ 1244436 h 2460008"/>
              <a:gd name="connsiteX3" fmla="*/ 1534886 w 3069772"/>
              <a:gd name="connsiteY3" fmla="*/ 2460008 h 2460008"/>
              <a:gd name="connsiteX4" fmla="*/ 0 w 3069772"/>
              <a:gd name="connsiteY4" fmla="*/ 1244436 h 2460008"/>
              <a:gd name="connsiteX0" fmla="*/ 76457 w 2999134"/>
              <a:gd name="connsiteY0" fmla="*/ 1728894 h 2466072"/>
              <a:gd name="connsiteX1" fmla="*/ 1156016 w 2999134"/>
              <a:gd name="connsiteY1" fmla="*/ 95479 h 2466072"/>
              <a:gd name="connsiteX2" fmla="*/ 2993315 w 2999134"/>
              <a:gd name="connsiteY2" fmla="*/ 772106 h 2466072"/>
              <a:gd name="connsiteX3" fmla="*/ 1534886 w 2999134"/>
              <a:gd name="connsiteY3" fmla="*/ 2466072 h 2466072"/>
              <a:gd name="connsiteX4" fmla="*/ 0 w 2999134"/>
              <a:gd name="connsiteY4" fmla="*/ 1250500 h 2466072"/>
              <a:gd name="connsiteX0" fmla="*/ 76457 w 3026358"/>
              <a:gd name="connsiteY0" fmla="*/ 1728894 h 2466072"/>
              <a:gd name="connsiteX1" fmla="*/ 1156016 w 3026358"/>
              <a:gd name="connsiteY1" fmla="*/ 95479 h 2466072"/>
              <a:gd name="connsiteX2" fmla="*/ 2993315 w 3026358"/>
              <a:gd name="connsiteY2" fmla="*/ 772106 h 2466072"/>
              <a:gd name="connsiteX3" fmla="*/ 1534886 w 3026358"/>
              <a:gd name="connsiteY3" fmla="*/ 2466072 h 2466072"/>
              <a:gd name="connsiteX4" fmla="*/ 0 w 3026358"/>
              <a:gd name="connsiteY4" fmla="*/ 1250500 h 2466072"/>
              <a:gd name="connsiteX0" fmla="*/ 76457 w 3040699"/>
              <a:gd name="connsiteY0" fmla="*/ 1728894 h 2466072"/>
              <a:gd name="connsiteX1" fmla="*/ 1156016 w 3040699"/>
              <a:gd name="connsiteY1" fmla="*/ 95479 h 2466072"/>
              <a:gd name="connsiteX2" fmla="*/ 2993315 w 3040699"/>
              <a:gd name="connsiteY2" fmla="*/ 772106 h 2466072"/>
              <a:gd name="connsiteX3" fmla="*/ 1534886 w 3040699"/>
              <a:gd name="connsiteY3" fmla="*/ 2466072 h 2466072"/>
              <a:gd name="connsiteX4" fmla="*/ 0 w 3040699"/>
              <a:gd name="connsiteY4" fmla="*/ 1250500 h 2466072"/>
              <a:gd name="connsiteX0" fmla="*/ 76457 w 3042089"/>
              <a:gd name="connsiteY0" fmla="*/ 1728894 h 2410129"/>
              <a:gd name="connsiteX1" fmla="*/ 1156016 w 3042089"/>
              <a:gd name="connsiteY1" fmla="*/ 95479 h 2410129"/>
              <a:gd name="connsiteX2" fmla="*/ 2993315 w 3042089"/>
              <a:gd name="connsiteY2" fmla="*/ 772106 h 2410129"/>
              <a:gd name="connsiteX3" fmla="*/ 1913756 w 3042089"/>
              <a:gd name="connsiteY3" fmla="*/ 2405521 h 2410129"/>
              <a:gd name="connsiteX4" fmla="*/ 0 w 3042089"/>
              <a:gd name="connsiteY4" fmla="*/ 1250500 h 2410129"/>
              <a:gd name="connsiteX0" fmla="*/ 76457 w 3042089"/>
              <a:gd name="connsiteY0" fmla="*/ 1728894 h 2459969"/>
              <a:gd name="connsiteX1" fmla="*/ 1156016 w 3042089"/>
              <a:gd name="connsiteY1" fmla="*/ 95479 h 2459969"/>
              <a:gd name="connsiteX2" fmla="*/ 2993315 w 3042089"/>
              <a:gd name="connsiteY2" fmla="*/ 772106 h 2459969"/>
              <a:gd name="connsiteX3" fmla="*/ 1913756 w 3042089"/>
              <a:gd name="connsiteY3" fmla="*/ 2405521 h 2459969"/>
              <a:gd name="connsiteX4" fmla="*/ 0 w 3042089"/>
              <a:gd name="connsiteY4" fmla="*/ 1250500 h 2459969"/>
              <a:gd name="connsiteX0" fmla="*/ 76457 w 3042089"/>
              <a:gd name="connsiteY0" fmla="*/ 1728894 h 2494937"/>
              <a:gd name="connsiteX1" fmla="*/ 1156016 w 3042089"/>
              <a:gd name="connsiteY1" fmla="*/ 95479 h 2494937"/>
              <a:gd name="connsiteX2" fmla="*/ 2993315 w 3042089"/>
              <a:gd name="connsiteY2" fmla="*/ 772106 h 2494937"/>
              <a:gd name="connsiteX3" fmla="*/ 1913756 w 3042089"/>
              <a:gd name="connsiteY3" fmla="*/ 2405521 h 2494937"/>
              <a:gd name="connsiteX4" fmla="*/ 0 w 3042089"/>
              <a:gd name="connsiteY4" fmla="*/ 1250500 h 2494937"/>
              <a:gd name="connsiteX0" fmla="*/ 48775 w 3014407"/>
              <a:gd name="connsiteY0" fmla="*/ 1728894 h 2501001"/>
              <a:gd name="connsiteX1" fmla="*/ 1128334 w 3014407"/>
              <a:gd name="connsiteY1" fmla="*/ 95479 h 2501001"/>
              <a:gd name="connsiteX2" fmla="*/ 2965633 w 3014407"/>
              <a:gd name="connsiteY2" fmla="*/ 772106 h 2501001"/>
              <a:gd name="connsiteX3" fmla="*/ 1886074 w 3014407"/>
              <a:gd name="connsiteY3" fmla="*/ 2405521 h 2501001"/>
              <a:gd name="connsiteX4" fmla="*/ 48775 w 3014407"/>
              <a:gd name="connsiteY4" fmla="*/ 1728895 h 250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4407" h="2501001">
                <a:moveTo>
                  <a:pt x="48775" y="1728894"/>
                </a:moveTo>
                <a:cubicBezTo>
                  <a:pt x="-160469" y="1090993"/>
                  <a:pt x="322866" y="359689"/>
                  <a:pt x="1128334" y="95479"/>
                </a:cubicBezTo>
                <a:cubicBezTo>
                  <a:pt x="1933802" y="-168730"/>
                  <a:pt x="2756389" y="134206"/>
                  <a:pt x="2965633" y="772106"/>
                </a:cubicBezTo>
                <a:cubicBezTo>
                  <a:pt x="3174877" y="1410007"/>
                  <a:pt x="2691542" y="2141311"/>
                  <a:pt x="1886074" y="2405521"/>
                </a:cubicBezTo>
                <a:cubicBezTo>
                  <a:pt x="1080606" y="2669731"/>
                  <a:pt x="258019" y="2366795"/>
                  <a:pt x="48775" y="1728895"/>
                </a:cubicBez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709913" y="942871"/>
            <a:ext cx="1152772" cy="284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1394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 rot="907625">
            <a:off x="923733" y="1137302"/>
            <a:ext cx="3069771" cy="2431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 rot="20510369">
            <a:off x="4551136" y="3662135"/>
            <a:ext cx="3069771" cy="243114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181108" y="450223"/>
            <a:ext cx="3069771" cy="243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83172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 rot="907625">
            <a:off x="781431" y="1098834"/>
            <a:ext cx="3069771" cy="2431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 rot="20510369">
            <a:off x="4551136" y="3662135"/>
            <a:ext cx="3069771" cy="243114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404010" y="799035"/>
            <a:ext cx="3069771" cy="243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6148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 rot="907625">
            <a:off x="639128" y="1060366"/>
            <a:ext cx="3069771" cy="2431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 rot="20510369">
            <a:off x="4551136" y="3662135"/>
            <a:ext cx="3069771" cy="243114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626911" y="1147848"/>
            <a:ext cx="3069771" cy="243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12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f"/>
          <p:cNvSpPr>
            <a:spLocks/>
          </p:cNvSpPr>
          <p:nvPr/>
        </p:nvSpPr>
        <p:spPr>
          <a:xfrm>
            <a:off x="4465293" y="2343371"/>
            <a:ext cx="3777381" cy="1325588"/>
          </a:xfrm>
          <a:custGeom>
            <a:avLst/>
            <a:gdLst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4569759 w 5674659"/>
              <a:gd name="connsiteY0" fmla="*/ 2625165 h 3387165"/>
              <a:gd name="connsiteX1" fmla="*/ 0 w 5674659"/>
              <a:gd name="connsiteY1" fmla="*/ 0 h 3387165"/>
              <a:gd name="connsiteX2" fmla="*/ 5674659 w 5674659"/>
              <a:gd name="connsiteY2" fmla="*/ 2625165 h 3387165"/>
              <a:gd name="connsiteX3" fmla="*/ 5674659 w 5674659"/>
              <a:gd name="connsiteY3" fmla="*/ 3387165 h 3387165"/>
              <a:gd name="connsiteX4" fmla="*/ 4569759 w 5674659"/>
              <a:gd name="connsiteY4" fmla="*/ 3387165 h 3387165"/>
              <a:gd name="connsiteX5" fmla="*/ 4569759 w 5674659"/>
              <a:gd name="connsiteY5" fmla="*/ 2625165 h 3387165"/>
              <a:gd name="connsiteX0" fmla="*/ 0 w 1104900"/>
              <a:gd name="connsiteY0" fmla="*/ 0 h 762000"/>
              <a:gd name="connsiteX1" fmla="*/ 1104900 w 1104900"/>
              <a:gd name="connsiteY1" fmla="*/ 0 h 762000"/>
              <a:gd name="connsiteX2" fmla="*/ 1104900 w 1104900"/>
              <a:gd name="connsiteY2" fmla="*/ 762000 h 762000"/>
              <a:gd name="connsiteX3" fmla="*/ 0 w 1104900"/>
              <a:gd name="connsiteY3" fmla="*/ 762000 h 762000"/>
              <a:gd name="connsiteX4" fmla="*/ 0 w 1104900"/>
              <a:gd name="connsiteY4" fmla="*/ 0 h 762000"/>
              <a:gd name="connsiteX0" fmla="*/ 0 w 1209366"/>
              <a:gd name="connsiteY0" fmla="*/ 518201 h 762000"/>
              <a:gd name="connsiteX1" fmla="*/ 1209366 w 1209366"/>
              <a:gd name="connsiteY1" fmla="*/ 0 h 762000"/>
              <a:gd name="connsiteX2" fmla="*/ 1209366 w 1209366"/>
              <a:gd name="connsiteY2" fmla="*/ 762000 h 762000"/>
              <a:gd name="connsiteX3" fmla="*/ 104466 w 1209366"/>
              <a:gd name="connsiteY3" fmla="*/ 762000 h 762000"/>
              <a:gd name="connsiteX4" fmla="*/ 104466 w 1209366"/>
              <a:gd name="connsiteY4" fmla="*/ 0 h 762000"/>
              <a:gd name="connsiteX0" fmla="*/ 0 w 1209366"/>
              <a:gd name="connsiteY0" fmla="*/ 799995 h 1043794"/>
              <a:gd name="connsiteX1" fmla="*/ 762111 w 1209366"/>
              <a:gd name="connsiteY1" fmla="*/ 0 h 1043794"/>
              <a:gd name="connsiteX2" fmla="*/ 1209366 w 1209366"/>
              <a:gd name="connsiteY2" fmla="*/ 1043794 h 1043794"/>
              <a:gd name="connsiteX3" fmla="*/ 104466 w 1209366"/>
              <a:gd name="connsiteY3" fmla="*/ 1043794 h 1043794"/>
              <a:gd name="connsiteX4" fmla="*/ 104466 w 1209366"/>
              <a:gd name="connsiteY4" fmla="*/ 281794 h 1043794"/>
              <a:gd name="connsiteX0" fmla="*/ 0 w 1313832"/>
              <a:gd name="connsiteY0" fmla="*/ 799995 h 1043794"/>
              <a:gd name="connsiteX1" fmla="*/ 762111 w 1313832"/>
              <a:gd name="connsiteY1" fmla="*/ 0 h 1043794"/>
              <a:gd name="connsiteX2" fmla="*/ 1313832 w 1313832"/>
              <a:gd name="connsiteY2" fmla="*/ 525593 h 1043794"/>
              <a:gd name="connsiteX3" fmla="*/ 104466 w 1313832"/>
              <a:gd name="connsiteY3" fmla="*/ 1043794 h 1043794"/>
              <a:gd name="connsiteX4" fmla="*/ 104466 w 1313832"/>
              <a:gd name="connsiteY4" fmla="*/ 281794 h 1043794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104466 w 1313832"/>
              <a:gd name="connsiteY4" fmla="*/ 281794 h 1325588"/>
              <a:gd name="connsiteX0" fmla="*/ 0 w 1313832"/>
              <a:gd name="connsiteY0" fmla="*/ 799995 h 1325588"/>
              <a:gd name="connsiteX1" fmla="*/ 762111 w 1313832"/>
              <a:gd name="connsiteY1" fmla="*/ 0 h 1325588"/>
              <a:gd name="connsiteX2" fmla="*/ 1313832 w 1313832"/>
              <a:gd name="connsiteY2" fmla="*/ 525593 h 1325588"/>
              <a:gd name="connsiteX3" fmla="*/ 551721 w 1313832"/>
              <a:gd name="connsiteY3" fmla="*/ 1325588 h 1325588"/>
              <a:gd name="connsiteX4" fmla="*/ 0 w 1313832"/>
              <a:gd name="connsiteY4" fmla="*/ 799995 h 13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3832" h="1325588">
                <a:moveTo>
                  <a:pt x="0" y="799995"/>
                </a:moveTo>
                <a:lnTo>
                  <a:pt x="762111" y="0"/>
                </a:lnTo>
                <a:lnTo>
                  <a:pt x="1313832" y="525593"/>
                </a:lnTo>
                <a:lnTo>
                  <a:pt x="551721" y="1325588"/>
                </a:lnTo>
                <a:lnTo>
                  <a:pt x="0" y="79999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OfRef"/>
          <p:cNvSpPr>
            <a:spLocks/>
          </p:cNvSpPr>
          <p:nvPr/>
        </p:nvSpPr>
        <p:spPr>
          <a:xfrm>
            <a:off x="6078071" y="4026649"/>
            <a:ext cx="2164603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erRef"/>
          <p:cNvSpPr>
            <a:spLocks/>
          </p:cNvSpPr>
          <p:nvPr/>
        </p:nvSpPr>
        <p:spPr>
          <a:xfrm>
            <a:off x="4032996" y="5449048"/>
            <a:ext cx="420967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OfRef"/>
          <p:cNvSpPr>
            <a:spLocks/>
          </p:cNvSpPr>
          <p:nvPr/>
        </p:nvSpPr>
        <p:spPr>
          <a:xfrm>
            <a:off x="2602523" y="1264978"/>
            <a:ext cx="564015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82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 rot="907625">
            <a:off x="1017241" y="791397"/>
            <a:ext cx="3069771" cy="2431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 rot="20510369">
            <a:off x="4551136" y="3662135"/>
            <a:ext cx="3069771" cy="243114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7794468" y="697297"/>
            <a:ext cx="3069771" cy="243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19052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 rot="907625">
            <a:off x="874939" y="752928"/>
            <a:ext cx="3069771" cy="2431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 rot="20510369">
            <a:off x="4551136" y="3662135"/>
            <a:ext cx="3069771" cy="243114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017370" y="1046109"/>
            <a:ext cx="3069771" cy="243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77954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 rot="907625">
            <a:off x="732636" y="714460"/>
            <a:ext cx="3069771" cy="2431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 rot="20510369">
            <a:off x="4551136" y="3662135"/>
            <a:ext cx="3069771" cy="243114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8240272" y="1394921"/>
            <a:ext cx="3069771" cy="243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89348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 rot="907625">
            <a:off x="1110749" y="445491"/>
            <a:ext cx="3069771" cy="2431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 rot="20510369">
            <a:off x="4551136" y="3662135"/>
            <a:ext cx="3069771" cy="243114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7407830" y="944370"/>
            <a:ext cx="3069771" cy="243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14201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 rot="907625">
            <a:off x="968447" y="407023"/>
            <a:ext cx="3069771" cy="2431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 rot="20510369">
            <a:off x="4551136" y="3662135"/>
            <a:ext cx="3069771" cy="243114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7630731" y="1293183"/>
            <a:ext cx="3069771" cy="243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30780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ithAspectRatio"/>
          <p:cNvSpPr>
            <a:spLocks/>
          </p:cNvSpPr>
          <p:nvPr/>
        </p:nvSpPr>
        <p:spPr>
          <a:xfrm rot="907625">
            <a:off x="826144" y="368555"/>
            <a:ext cx="3069771" cy="2431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withoutAspectRatio"/>
          <p:cNvSpPr>
            <a:spLocks/>
          </p:cNvSpPr>
          <p:nvPr/>
        </p:nvSpPr>
        <p:spPr>
          <a:xfrm rot="20510369">
            <a:off x="4551136" y="3662135"/>
            <a:ext cx="3069771" cy="243114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"/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45213">
            <a:off x="7853632" y="1641995"/>
            <a:ext cx="3069771" cy="243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2674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665" y="1600201"/>
            <a:ext cx="6994670" cy="4525963"/>
          </a:xfrm>
        </p:spPr>
      </p:pic>
    </p:spTree>
    <p:extLst>
      <p:ext uri="{BB962C8B-B14F-4D97-AF65-F5344CB8AC3E}">
        <p14:creationId xmlns:p14="http://schemas.microsoft.com/office/powerpoint/2010/main" val="335856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ub fea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859</Words>
  <Application>Microsoft Office PowerPoint</Application>
  <PresentationFormat>Widescreen</PresentationFormat>
  <Paragraphs>197</Paragraphs>
  <Slides>96</Slides>
  <Notes>87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96</vt:i4>
      </vt:variant>
    </vt:vector>
  </HeadingPairs>
  <TitlesOfParts>
    <vt:vector size="102" baseType="lpstr">
      <vt:lpstr>Arial</vt:lpstr>
      <vt:lpstr>Calibri</vt:lpstr>
      <vt:lpstr>Calibri Light</vt:lpstr>
      <vt:lpstr>Office Theme</vt:lpstr>
      <vt:lpstr>Sub feature</vt:lpstr>
      <vt:lpstr>1_Office Theme</vt:lpstr>
      <vt:lpstr>PowerPointLabs Test Cases</vt:lpstr>
      <vt:lpstr>Stretch:: All cases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Same Dimension:: All cases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Fit to Slide:: All cases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Match:: All cases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Adjust Proportionally:: All cases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Slight Adjust:: All cases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Settings:: All cases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laowu .</dc:creator>
  <cp:lastModifiedBy>Ian Teo</cp:lastModifiedBy>
  <cp:revision>358</cp:revision>
  <dcterms:created xsi:type="dcterms:W3CDTF">2016-02-09T14:47:25Z</dcterms:created>
  <dcterms:modified xsi:type="dcterms:W3CDTF">2017-07-05T00:47:37Z</dcterms:modified>
</cp:coreProperties>
</file>

<file path=docProps/thumbnail.jpeg>
</file>